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4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5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6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7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8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9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10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11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12.xml" ContentType="application/vnd.openxmlformats-officedocument.presentationml.notesSlide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notesSlides/notesSlide13.xml" ContentType="application/vnd.openxmlformats-officedocument.presentationml.notesSlide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notesSlides/notesSlide14.xml" ContentType="application/vnd.openxmlformats-officedocument.presentationml.notesSlide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notesSlides/notesSlide15.xml" ContentType="application/vnd.openxmlformats-officedocument.presentationml.notesSlide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notesSlides/notesSlide16.xml" ContentType="application/vnd.openxmlformats-officedocument.presentationml.notesSlide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notesSlides/notesSlide17.xml" ContentType="application/vnd.openxmlformats-officedocument.presentationml.notesSlide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8"/>
  </p:notesMasterIdLst>
  <p:sldIdLst>
    <p:sldId id="256" r:id="rId2"/>
    <p:sldId id="258" r:id="rId3"/>
    <p:sldId id="282" r:id="rId4"/>
    <p:sldId id="262" r:id="rId5"/>
    <p:sldId id="263" r:id="rId6"/>
    <p:sldId id="259" r:id="rId7"/>
    <p:sldId id="264" r:id="rId8"/>
    <p:sldId id="265" r:id="rId9"/>
    <p:sldId id="266" r:id="rId10"/>
    <p:sldId id="272" r:id="rId11"/>
    <p:sldId id="273" r:id="rId12"/>
    <p:sldId id="267" r:id="rId13"/>
    <p:sldId id="274" r:id="rId14"/>
    <p:sldId id="275" r:id="rId15"/>
    <p:sldId id="276" r:id="rId16"/>
    <p:sldId id="277" r:id="rId17"/>
    <p:sldId id="268" r:id="rId18"/>
    <p:sldId id="278" r:id="rId19"/>
    <p:sldId id="279" r:id="rId20"/>
    <p:sldId id="269" r:id="rId21"/>
    <p:sldId id="270" r:id="rId22"/>
    <p:sldId id="271" r:id="rId23"/>
    <p:sldId id="283" r:id="rId24"/>
    <p:sldId id="261" r:id="rId25"/>
    <p:sldId id="280" r:id="rId26"/>
    <p:sldId id="281" r:id="rId27"/>
  </p:sldIdLst>
  <p:sldSz cx="12192000" cy="6858000"/>
  <p:notesSz cx="6858000" cy="9144000"/>
  <p:embeddedFontLst>
    <p:embeddedFont>
      <p:font typeface="Calibri" panose="020F0502020204030204" pitchFamily="34" charset="0"/>
      <p:regular r:id="rId29"/>
      <p:bold r:id="rId30"/>
      <p:italic r:id="rId31"/>
      <p:boldItalic r:id="rId32"/>
    </p:embeddedFont>
    <p:embeddedFont>
      <p:font typeface="Calibri Light" panose="020F0302020204030204" pitchFamily="34" charset="0"/>
      <p:regular r:id="rId33"/>
      <p:italic r:id="rId34"/>
    </p:embeddedFont>
    <p:embeddedFont>
      <p:font typeface="Open Sans" panose="020B0606030504020204" pitchFamily="34" charset="0"/>
      <p:regular r:id="rId35"/>
      <p:bold r:id="rId36"/>
      <p:italic r:id="rId37"/>
      <p:boldItalic r:id="rId38"/>
    </p:embeddedFont>
    <p:embeddedFont>
      <p:font typeface="Tenorite" panose="00000500000000000000" pitchFamily="2" charset="0"/>
      <p:regular r:id="rId39"/>
      <p:bold r:id="rId40"/>
      <p:italic r:id="rId41"/>
      <p:boldItalic r:id="rId42"/>
    </p:embeddedFont>
  </p:embeddedFontLst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ouis FOUCHER" initials="LF" lastIdx="2" clrIdx="0">
    <p:extLst>
      <p:ext uri="{19B8F6BF-5375-455C-9EA6-DF929625EA0E}">
        <p15:presenceInfo xmlns:p15="http://schemas.microsoft.com/office/powerpoint/2012/main" userId="68d2dd23d16b809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8B150AF-A5FB-45F2-8EBA-08122BF9767E}" v="23" dt="2023-08-31T08:33:40.818"/>
    <p1510:client id="{EF16AF32-25AA-4C4C-AE73-2AC519BB1EA1}" v="830" dt="2023-08-22T12:22:52.09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5" d="100"/>
          <a:sy n="75" d="100"/>
        </p:scale>
        <p:origin x="874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1.fntdata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42" Type="http://schemas.openxmlformats.org/officeDocument/2006/relationships/font" Target="fonts/font14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1.fntdata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49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commentAuthors" Target="commentAuthors.xml"/><Relationship Id="rId48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ouis FOUCHER" userId="68d2dd23d16b8099" providerId="LiveId" clId="{EF16AF32-25AA-4C4C-AE73-2AC519BB1EA1}"/>
    <pc:docChg chg="undo redo custSel addSld delSld modSld sldOrd">
      <pc:chgData name="Louis FOUCHER" userId="68d2dd23d16b8099" providerId="LiveId" clId="{EF16AF32-25AA-4C4C-AE73-2AC519BB1EA1}" dt="2023-08-22T12:22:52.093" v="6385" actId="1076"/>
      <pc:docMkLst>
        <pc:docMk/>
      </pc:docMkLst>
      <pc:sldChg chg="addSp delSp modSp new mod setBg">
        <pc:chgData name="Louis FOUCHER" userId="68d2dd23d16b8099" providerId="LiveId" clId="{EF16AF32-25AA-4C4C-AE73-2AC519BB1EA1}" dt="2023-07-10T08:56:23.754" v="505" actId="1076"/>
        <pc:sldMkLst>
          <pc:docMk/>
          <pc:sldMk cId="1612055381" sldId="256"/>
        </pc:sldMkLst>
        <pc:spChg chg="add del mod">
          <ac:chgData name="Louis FOUCHER" userId="68d2dd23d16b8099" providerId="LiveId" clId="{EF16AF32-25AA-4C4C-AE73-2AC519BB1EA1}" dt="2023-07-10T08:56:09.013" v="502" actId="2711"/>
          <ac:spMkLst>
            <pc:docMk/>
            <pc:sldMk cId="1612055381" sldId="256"/>
            <ac:spMk id="2" creationId="{D1C6E800-DA7A-EA4E-0950-5DBE9DE4479D}"/>
          </ac:spMkLst>
        </pc:spChg>
        <pc:spChg chg="del">
          <ac:chgData name="Louis FOUCHER" userId="68d2dd23d16b8099" providerId="LiveId" clId="{EF16AF32-25AA-4C4C-AE73-2AC519BB1EA1}" dt="2023-07-10T08:04:19.252" v="6" actId="478"/>
          <ac:spMkLst>
            <pc:docMk/>
            <pc:sldMk cId="1612055381" sldId="256"/>
            <ac:spMk id="3" creationId="{1A406A83-A87D-555B-DF1C-F835390C2380}"/>
          </ac:spMkLst>
        </pc:spChg>
        <pc:spChg chg="mod">
          <ac:chgData name="Louis FOUCHER" userId="68d2dd23d16b8099" providerId="LiveId" clId="{EF16AF32-25AA-4C4C-AE73-2AC519BB1EA1}" dt="2023-07-10T08:56:23.754" v="505" actId="1076"/>
          <ac:spMkLst>
            <pc:docMk/>
            <pc:sldMk cId="1612055381" sldId="256"/>
            <ac:spMk id="4" creationId="{7DAD1A47-831E-B6A9-FD56-E9964E03CC41}"/>
          </ac:spMkLst>
        </pc:spChg>
        <pc:spChg chg="add del mod">
          <ac:chgData name="Louis FOUCHER" userId="68d2dd23d16b8099" providerId="LiveId" clId="{EF16AF32-25AA-4C4C-AE73-2AC519BB1EA1}" dt="2023-07-10T08:04:42.110" v="10"/>
          <ac:spMkLst>
            <pc:docMk/>
            <pc:sldMk cId="1612055381" sldId="256"/>
            <ac:spMk id="5" creationId="{35EC61CA-4ADD-5715-2808-591A30DECB08}"/>
          </ac:spMkLst>
        </pc:spChg>
        <pc:spChg chg="add mod">
          <ac:chgData name="Louis FOUCHER" userId="68d2dd23d16b8099" providerId="LiveId" clId="{EF16AF32-25AA-4C4C-AE73-2AC519BB1EA1}" dt="2023-07-10T08:56:21.668" v="504" actId="2711"/>
          <ac:spMkLst>
            <pc:docMk/>
            <pc:sldMk cId="1612055381" sldId="256"/>
            <ac:spMk id="14" creationId="{A729FE7F-7AA4-BDE2-AA10-B124851F8CCE}"/>
          </ac:spMkLst>
        </pc:spChg>
        <pc:spChg chg="add mod">
          <ac:chgData name="Louis FOUCHER" userId="68d2dd23d16b8099" providerId="LiveId" clId="{EF16AF32-25AA-4C4C-AE73-2AC519BB1EA1}" dt="2023-07-10T08:56:16.780" v="503" actId="2711"/>
          <ac:spMkLst>
            <pc:docMk/>
            <pc:sldMk cId="1612055381" sldId="256"/>
            <ac:spMk id="15" creationId="{302C5242-16AA-81F1-146F-FB2D67670467}"/>
          </ac:spMkLst>
        </pc:spChg>
        <pc:spChg chg="add">
          <ac:chgData name="Louis FOUCHER" userId="68d2dd23d16b8099" providerId="LiveId" clId="{EF16AF32-25AA-4C4C-AE73-2AC519BB1EA1}" dt="2023-07-10T08:07:16.624" v="26" actId="26606"/>
          <ac:spMkLst>
            <pc:docMk/>
            <pc:sldMk cId="1612055381" sldId="256"/>
            <ac:spMk id="1032" creationId="{E18F6E8B-15ED-43C7-94BA-91549A651C73}"/>
          </ac:spMkLst>
        </pc:spChg>
        <pc:spChg chg="add">
          <ac:chgData name="Louis FOUCHER" userId="68d2dd23d16b8099" providerId="LiveId" clId="{EF16AF32-25AA-4C4C-AE73-2AC519BB1EA1}" dt="2023-07-10T08:07:16.624" v="26" actId="26606"/>
          <ac:spMkLst>
            <pc:docMk/>
            <pc:sldMk cId="1612055381" sldId="256"/>
            <ac:spMk id="1039" creationId="{B81933D1-5615-42C7-9C0B-4EB7105CCE2D}"/>
          </ac:spMkLst>
        </pc:spChg>
        <pc:spChg chg="add">
          <ac:chgData name="Louis FOUCHER" userId="68d2dd23d16b8099" providerId="LiveId" clId="{EF16AF32-25AA-4C4C-AE73-2AC519BB1EA1}" dt="2023-07-10T08:07:16.624" v="26" actId="26606"/>
          <ac:spMkLst>
            <pc:docMk/>
            <pc:sldMk cId="1612055381" sldId="256"/>
            <ac:spMk id="1041" creationId="{B089A89A-1E9C-4761-9DFF-53C275FBF870}"/>
          </ac:spMkLst>
        </pc:spChg>
        <pc:spChg chg="add">
          <ac:chgData name="Louis FOUCHER" userId="68d2dd23d16b8099" providerId="LiveId" clId="{EF16AF32-25AA-4C4C-AE73-2AC519BB1EA1}" dt="2023-07-10T08:07:16.624" v="26" actId="26606"/>
          <ac:spMkLst>
            <pc:docMk/>
            <pc:sldMk cId="1612055381" sldId="256"/>
            <ac:spMk id="1043" creationId="{19C9EAEA-39D0-4B0E-A0EB-51E7B26740B1}"/>
          </ac:spMkLst>
        </pc:spChg>
        <pc:grpChg chg="add mod">
          <ac:chgData name="Louis FOUCHER" userId="68d2dd23d16b8099" providerId="LiveId" clId="{EF16AF32-25AA-4C4C-AE73-2AC519BB1EA1}" dt="2023-07-10T08:05:15.379" v="19"/>
          <ac:grpSpMkLst>
            <pc:docMk/>
            <pc:sldMk cId="1612055381" sldId="256"/>
            <ac:grpSpMk id="6" creationId="{0365D79E-7A30-8D30-120E-0D720457BA7E}"/>
          </ac:grpSpMkLst>
        </pc:grpChg>
        <pc:grpChg chg="add del mod">
          <ac:chgData name="Louis FOUCHER" userId="68d2dd23d16b8099" providerId="LiveId" clId="{EF16AF32-25AA-4C4C-AE73-2AC519BB1EA1}" dt="2023-07-10T08:05:22.793" v="22" actId="478"/>
          <ac:grpSpMkLst>
            <pc:docMk/>
            <pc:sldMk cId="1612055381" sldId="256"/>
            <ac:grpSpMk id="10" creationId="{C4AF1CEA-070C-63CB-E2ED-1F8B19AF71EA}"/>
          </ac:grpSpMkLst>
        </pc:grpChg>
        <pc:grpChg chg="add">
          <ac:chgData name="Louis FOUCHER" userId="68d2dd23d16b8099" providerId="LiveId" clId="{EF16AF32-25AA-4C4C-AE73-2AC519BB1EA1}" dt="2023-07-10T08:07:16.624" v="26" actId="26606"/>
          <ac:grpSpMkLst>
            <pc:docMk/>
            <pc:sldMk cId="1612055381" sldId="256"/>
            <ac:grpSpMk id="1034" creationId="{032D8612-31EB-44CF-A1D0-14FD4C705424}"/>
          </ac:grpSpMkLst>
        </pc:grpChg>
        <pc:picChg chg="add mod">
          <ac:chgData name="Louis FOUCHER" userId="68d2dd23d16b8099" providerId="LiveId" clId="{EF16AF32-25AA-4C4C-AE73-2AC519BB1EA1}" dt="2023-07-10T08:05:15.379" v="19"/>
          <ac:picMkLst>
            <pc:docMk/>
            <pc:sldMk cId="1612055381" sldId="256"/>
            <ac:picMk id="7" creationId="{4BE17AAF-0061-1A74-160C-0843E4AA4121}"/>
          </ac:picMkLst>
        </pc:picChg>
        <pc:picChg chg="add mod">
          <ac:chgData name="Louis FOUCHER" userId="68d2dd23d16b8099" providerId="LiveId" clId="{EF16AF32-25AA-4C4C-AE73-2AC519BB1EA1}" dt="2023-07-10T08:05:15.379" v="19"/>
          <ac:picMkLst>
            <pc:docMk/>
            <pc:sldMk cId="1612055381" sldId="256"/>
            <ac:picMk id="8" creationId="{5668DFDC-9709-E877-A377-FA2BFB1D091F}"/>
          </ac:picMkLst>
        </pc:picChg>
        <pc:picChg chg="add mod">
          <ac:chgData name="Louis FOUCHER" userId="68d2dd23d16b8099" providerId="LiveId" clId="{EF16AF32-25AA-4C4C-AE73-2AC519BB1EA1}" dt="2023-07-10T08:05:15.379" v="19"/>
          <ac:picMkLst>
            <pc:docMk/>
            <pc:sldMk cId="1612055381" sldId="256"/>
            <ac:picMk id="9" creationId="{763C7FA7-71F5-D07F-DB16-F4E011E486F5}"/>
          </ac:picMkLst>
        </pc:picChg>
        <pc:picChg chg="add mod ord">
          <ac:chgData name="Louis FOUCHER" userId="68d2dd23d16b8099" providerId="LiveId" clId="{EF16AF32-25AA-4C4C-AE73-2AC519BB1EA1}" dt="2023-07-10T08:07:16.624" v="26" actId="26606"/>
          <ac:picMkLst>
            <pc:docMk/>
            <pc:sldMk cId="1612055381" sldId="256"/>
            <ac:picMk id="11" creationId="{97C46346-8D1C-94BA-6D80-D57A0E849CDB}"/>
          </ac:picMkLst>
        </pc:picChg>
        <pc:picChg chg="add mod">
          <ac:chgData name="Louis FOUCHER" userId="68d2dd23d16b8099" providerId="LiveId" clId="{EF16AF32-25AA-4C4C-AE73-2AC519BB1EA1}" dt="2023-07-10T08:05:17.447" v="20"/>
          <ac:picMkLst>
            <pc:docMk/>
            <pc:sldMk cId="1612055381" sldId="256"/>
            <ac:picMk id="12" creationId="{56D8A64C-0479-F989-D07B-443E75606ECE}"/>
          </ac:picMkLst>
        </pc:picChg>
        <pc:picChg chg="add mod">
          <ac:chgData name="Louis FOUCHER" userId="68d2dd23d16b8099" providerId="LiveId" clId="{EF16AF32-25AA-4C4C-AE73-2AC519BB1EA1}" dt="2023-07-10T08:05:17.447" v="20"/>
          <ac:picMkLst>
            <pc:docMk/>
            <pc:sldMk cId="1612055381" sldId="256"/>
            <ac:picMk id="13" creationId="{D2A48027-7E32-5654-FCC5-06E538EE1CAF}"/>
          </ac:picMkLst>
        </pc:picChg>
        <pc:picChg chg="add mod">
          <ac:chgData name="Louis FOUCHER" userId="68d2dd23d16b8099" providerId="LiveId" clId="{EF16AF32-25AA-4C4C-AE73-2AC519BB1EA1}" dt="2023-07-10T08:07:16.624" v="26" actId="26606"/>
          <ac:picMkLst>
            <pc:docMk/>
            <pc:sldMk cId="1612055381" sldId="256"/>
            <ac:picMk id="1027" creationId="{985B8083-121D-5197-39EA-A26487EE739A}"/>
          </ac:picMkLst>
        </pc:picChg>
      </pc:sldChg>
      <pc:sldChg chg="addSp delSp modSp new del mod">
        <pc:chgData name="Louis FOUCHER" userId="68d2dd23d16b8099" providerId="LiveId" clId="{EF16AF32-25AA-4C4C-AE73-2AC519BB1EA1}" dt="2023-07-10T08:29:35.109" v="232" actId="47"/>
        <pc:sldMkLst>
          <pc:docMk/>
          <pc:sldMk cId="242342905" sldId="257"/>
        </pc:sldMkLst>
        <pc:spChg chg="mod">
          <ac:chgData name="Louis FOUCHER" userId="68d2dd23d16b8099" providerId="LiveId" clId="{EF16AF32-25AA-4C4C-AE73-2AC519BB1EA1}" dt="2023-07-10T08:15:13.709" v="175" actId="1076"/>
          <ac:spMkLst>
            <pc:docMk/>
            <pc:sldMk cId="242342905" sldId="257"/>
            <ac:spMk id="2" creationId="{84B23B6D-D53E-23E2-A725-5468C5007D88}"/>
          </ac:spMkLst>
        </pc:spChg>
        <pc:spChg chg="del">
          <ac:chgData name="Louis FOUCHER" userId="68d2dd23d16b8099" providerId="LiveId" clId="{EF16AF32-25AA-4C4C-AE73-2AC519BB1EA1}" dt="2023-07-10T08:12:06.857" v="95" actId="478"/>
          <ac:spMkLst>
            <pc:docMk/>
            <pc:sldMk cId="242342905" sldId="257"/>
            <ac:spMk id="3" creationId="{D8050357-8543-867B-27B1-FC465B570B62}"/>
          </ac:spMkLst>
        </pc:spChg>
        <pc:spChg chg="add mod">
          <ac:chgData name="Louis FOUCHER" userId="68d2dd23d16b8099" providerId="LiveId" clId="{EF16AF32-25AA-4C4C-AE73-2AC519BB1EA1}" dt="2023-07-10T08:12:03.642" v="94"/>
          <ac:spMkLst>
            <pc:docMk/>
            <pc:sldMk cId="242342905" sldId="257"/>
            <ac:spMk id="6" creationId="{CDBACEA4-C503-D2AD-9AE0-DC471BD6F592}"/>
          </ac:spMkLst>
        </pc:spChg>
        <pc:spChg chg="add mod">
          <ac:chgData name="Louis FOUCHER" userId="68d2dd23d16b8099" providerId="LiveId" clId="{EF16AF32-25AA-4C4C-AE73-2AC519BB1EA1}" dt="2023-07-10T08:12:44.013" v="109" actId="1076"/>
          <ac:spMkLst>
            <pc:docMk/>
            <pc:sldMk cId="242342905" sldId="257"/>
            <ac:spMk id="7" creationId="{01FB761D-710B-9F0A-F665-7E005E7EE344}"/>
          </ac:spMkLst>
        </pc:spChg>
        <pc:spChg chg="add mod">
          <ac:chgData name="Louis FOUCHER" userId="68d2dd23d16b8099" providerId="LiveId" clId="{EF16AF32-25AA-4C4C-AE73-2AC519BB1EA1}" dt="2023-07-10T08:13:34.401" v="148" actId="1076"/>
          <ac:spMkLst>
            <pc:docMk/>
            <pc:sldMk cId="242342905" sldId="257"/>
            <ac:spMk id="8" creationId="{7E256227-B4D0-4AF3-7184-ECFA816977C5}"/>
          </ac:spMkLst>
        </pc:spChg>
        <pc:spChg chg="add mod">
          <ac:chgData name="Louis FOUCHER" userId="68d2dd23d16b8099" providerId="LiveId" clId="{EF16AF32-25AA-4C4C-AE73-2AC519BB1EA1}" dt="2023-07-10T08:14:48.706" v="174" actId="1076"/>
          <ac:spMkLst>
            <pc:docMk/>
            <pc:sldMk cId="242342905" sldId="257"/>
            <ac:spMk id="9" creationId="{5E69C869-F46B-8CAD-C4A6-A5BE9B66AAEF}"/>
          </ac:spMkLst>
        </pc:spChg>
        <pc:spChg chg="add mod">
          <ac:chgData name="Louis FOUCHER" userId="68d2dd23d16b8099" providerId="LiveId" clId="{EF16AF32-25AA-4C4C-AE73-2AC519BB1EA1}" dt="2023-07-10T08:14:43.253" v="173" actId="1076"/>
          <ac:spMkLst>
            <pc:docMk/>
            <pc:sldMk cId="242342905" sldId="257"/>
            <ac:spMk id="10" creationId="{7FC45ADA-12D8-A2AB-35AC-CCF06A57E001}"/>
          </ac:spMkLst>
        </pc:spChg>
        <pc:grpChg chg="add del mod">
          <ac:chgData name="Louis FOUCHER" userId="68d2dd23d16b8099" providerId="LiveId" clId="{EF16AF32-25AA-4C4C-AE73-2AC519BB1EA1}" dt="2023-07-10T08:12:46.634" v="110" actId="478"/>
          <ac:grpSpMkLst>
            <pc:docMk/>
            <pc:sldMk cId="242342905" sldId="257"/>
            <ac:grpSpMk id="5" creationId="{706E07E4-086D-4D05-D580-75665372B2AB}"/>
          </ac:grpSpMkLst>
        </pc:grpChg>
      </pc:sldChg>
      <pc:sldChg chg="del">
        <pc:chgData name="Louis FOUCHER" userId="68d2dd23d16b8099" providerId="LiveId" clId="{EF16AF32-25AA-4C4C-AE73-2AC519BB1EA1}" dt="2023-07-10T07:57:41.143" v="0" actId="47"/>
        <pc:sldMkLst>
          <pc:docMk/>
          <pc:sldMk cId="1057138989" sldId="257"/>
        </pc:sldMkLst>
      </pc:sldChg>
      <pc:sldChg chg="addSp delSp modSp new mod ord setBg">
        <pc:chgData name="Louis FOUCHER" userId="68d2dd23d16b8099" providerId="LiveId" clId="{EF16AF32-25AA-4C4C-AE73-2AC519BB1EA1}" dt="2023-08-16T15:35:27.483" v="5325" actId="20577"/>
        <pc:sldMkLst>
          <pc:docMk/>
          <pc:sldMk cId="2245304828" sldId="258"/>
        </pc:sldMkLst>
        <pc:spChg chg="mod">
          <ac:chgData name="Louis FOUCHER" userId="68d2dd23d16b8099" providerId="LiveId" clId="{EF16AF32-25AA-4C4C-AE73-2AC519BB1EA1}" dt="2023-07-10T09:32:57.584" v="1115" actId="790"/>
          <ac:spMkLst>
            <pc:docMk/>
            <pc:sldMk cId="2245304828" sldId="258"/>
            <ac:spMk id="2" creationId="{12AA2E44-9698-8595-D102-0BE88F045164}"/>
          </ac:spMkLst>
        </pc:spChg>
        <pc:spChg chg="del mod">
          <ac:chgData name="Louis FOUCHER" userId="68d2dd23d16b8099" providerId="LiveId" clId="{EF16AF32-25AA-4C4C-AE73-2AC519BB1EA1}" dt="2023-07-10T08:21:38.829" v="189"/>
          <ac:spMkLst>
            <pc:docMk/>
            <pc:sldMk cId="2245304828" sldId="258"/>
            <ac:spMk id="3" creationId="{B90AEFD9-39EB-81B4-80D0-FFFC77778EF9}"/>
          </ac:spMkLst>
        </pc:spChg>
        <pc:spChg chg="mod">
          <ac:chgData name="Louis FOUCHER" userId="68d2dd23d16b8099" providerId="LiveId" clId="{EF16AF32-25AA-4C4C-AE73-2AC519BB1EA1}" dt="2023-07-10T08:18:24.765" v="177" actId="26606"/>
          <ac:spMkLst>
            <pc:docMk/>
            <pc:sldMk cId="2245304828" sldId="258"/>
            <ac:spMk id="4" creationId="{A2B4209A-7BE2-6105-711D-0B01ED60BB38}"/>
          </ac:spMkLst>
        </pc:spChg>
        <pc:spChg chg="add mod">
          <ac:chgData name="Louis FOUCHER" userId="68d2dd23d16b8099" providerId="LiveId" clId="{EF16AF32-25AA-4C4C-AE73-2AC519BB1EA1}" dt="2023-08-07T15:25:36.678" v="4074" actId="20577"/>
          <ac:spMkLst>
            <pc:docMk/>
            <pc:sldMk cId="2245304828" sldId="258"/>
            <ac:spMk id="5" creationId="{572FA261-4D4F-167B-4906-1DA077B2CC9D}"/>
          </ac:spMkLst>
        </pc:spChg>
        <pc:spChg chg="add mod">
          <ac:chgData name="Louis FOUCHER" userId="68d2dd23d16b8099" providerId="LiveId" clId="{EF16AF32-25AA-4C4C-AE73-2AC519BB1EA1}" dt="2023-07-10T08:55:54.205" v="500" actId="2711"/>
          <ac:spMkLst>
            <pc:docMk/>
            <pc:sldMk cId="2245304828" sldId="258"/>
            <ac:spMk id="6" creationId="{0C2F0C39-18CF-7BFD-4DE5-9DC198DCB4BC}"/>
          </ac:spMkLst>
        </pc:spChg>
        <pc:spChg chg="add mod">
          <ac:chgData name="Louis FOUCHER" userId="68d2dd23d16b8099" providerId="LiveId" clId="{EF16AF32-25AA-4C4C-AE73-2AC519BB1EA1}" dt="2023-07-10T08:56:02.059" v="501" actId="2711"/>
          <ac:spMkLst>
            <pc:docMk/>
            <pc:sldMk cId="2245304828" sldId="258"/>
            <ac:spMk id="7" creationId="{EA7DF982-AF41-1D34-819E-042E9649EFE8}"/>
          </ac:spMkLst>
        </pc:spChg>
        <pc:spChg chg="add">
          <ac:chgData name="Louis FOUCHER" userId="68d2dd23d16b8099" providerId="LiveId" clId="{EF16AF32-25AA-4C4C-AE73-2AC519BB1EA1}" dt="2023-07-10T08:18:24.765" v="177" actId="26606"/>
          <ac:spMkLst>
            <pc:docMk/>
            <pc:sldMk cId="2245304828" sldId="258"/>
            <ac:spMk id="9" creationId="{DBF61EA3-B236-439E-9C0B-340980D56BEE}"/>
          </ac:spMkLst>
        </pc:spChg>
        <pc:spChg chg="add mod">
          <ac:chgData name="Louis FOUCHER" userId="68d2dd23d16b8099" providerId="LiveId" clId="{EF16AF32-25AA-4C4C-AE73-2AC519BB1EA1}" dt="2023-07-10T08:30:23.577" v="234" actId="207"/>
          <ac:spMkLst>
            <pc:docMk/>
            <pc:sldMk cId="2245304828" sldId="258"/>
            <ac:spMk id="10" creationId="{FCF301F5-4095-CA4D-B5F1-3585AC11242E}"/>
          </ac:spMkLst>
        </pc:spChg>
        <pc:spChg chg="add mod">
          <ac:chgData name="Louis FOUCHER" userId="68d2dd23d16b8099" providerId="LiveId" clId="{EF16AF32-25AA-4C4C-AE73-2AC519BB1EA1}" dt="2023-08-16T15:16:40.589" v="5042" actId="20577"/>
          <ac:spMkLst>
            <pc:docMk/>
            <pc:sldMk cId="2245304828" sldId="258"/>
            <ac:spMk id="14" creationId="{14891DC2-3DB9-BA78-20C5-BC98F956C9A0}"/>
          </ac:spMkLst>
        </pc:spChg>
        <pc:spChg chg="add">
          <ac:chgData name="Louis FOUCHER" userId="68d2dd23d16b8099" providerId="LiveId" clId="{EF16AF32-25AA-4C4C-AE73-2AC519BB1EA1}" dt="2023-07-10T08:18:24.765" v="177" actId="26606"/>
          <ac:spMkLst>
            <pc:docMk/>
            <pc:sldMk cId="2245304828" sldId="258"/>
            <ac:spMk id="15" creationId="{E659831F-0D9A-4C63-9EBB-8435B85A440F}"/>
          </ac:spMkLst>
        </pc:spChg>
        <pc:spChg chg="add mod">
          <ac:chgData name="Louis FOUCHER" userId="68d2dd23d16b8099" providerId="LiveId" clId="{EF16AF32-25AA-4C4C-AE73-2AC519BB1EA1}" dt="2023-08-16T15:35:27.483" v="5325" actId="20577"/>
          <ac:spMkLst>
            <pc:docMk/>
            <pc:sldMk cId="2245304828" sldId="258"/>
            <ac:spMk id="16" creationId="{FC5B623D-C83F-07E3-FCA5-A8EB7C6D0E19}"/>
          </ac:spMkLst>
        </pc:spChg>
        <pc:grpChg chg="add">
          <ac:chgData name="Louis FOUCHER" userId="68d2dd23d16b8099" providerId="LiveId" clId="{EF16AF32-25AA-4C4C-AE73-2AC519BB1EA1}" dt="2023-07-10T08:18:24.765" v="177" actId="26606"/>
          <ac:grpSpMkLst>
            <pc:docMk/>
            <pc:sldMk cId="2245304828" sldId="258"/>
            <ac:grpSpMk id="11" creationId="{28FAF094-D087-493F-8DF9-A486C2D6BBAA}"/>
          </ac:grpSpMkLst>
        </pc:grpChg>
        <pc:picChg chg="add mod">
          <ac:chgData name="Louis FOUCHER" userId="68d2dd23d16b8099" providerId="LiveId" clId="{EF16AF32-25AA-4C4C-AE73-2AC519BB1EA1}" dt="2023-07-10T08:29:21.186" v="231" actId="1035"/>
          <ac:picMkLst>
            <pc:docMk/>
            <pc:sldMk cId="2245304828" sldId="258"/>
            <ac:picMk id="8" creationId="{F73CFC64-7BE1-8C0F-7949-B17A3FCC0EE0}"/>
          </ac:picMkLst>
        </pc:picChg>
        <pc:picChg chg="add mod">
          <ac:chgData name="Louis FOUCHER" userId="68d2dd23d16b8099" providerId="LiveId" clId="{EF16AF32-25AA-4C4C-AE73-2AC519BB1EA1}" dt="2023-07-10T08:29:21.186" v="231" actId="1035"/>
          <ac:picMkLst>
            <pc:docMk/>
            <pc:sldMk cId="2245304828" sldId="258"/>
            <ac:picMk id="1026" creationId="{B34A333D-7E16-69CA-E454-B54CECEFD705}"/>
          </ac:picMkLst>
        </pc:picChg>
      </pc:sldChg>
      <pc:sldChg chg="del">
        <pc:chgData name="Louis FOUCHER" userId="68d2dd23d16b8099" providerId="LiveId" clId="{EF16AF32-25AA-4C4C-AE73-2AC519BB1EA1}" dt="2023-07-10T07:57:42.276" v="4" actId="47"/>
        <pc:sldMkLst>
          <pc:docMk/>
          <pc:sldMk cId="2791466835" sldId="258"/>
        </pc:sldMkLst>
      </pc:sldChg>
      <pc:sldChg chg="del">
        <pc:chgData name="Louis FOUCHER" userId="68d2dd23d16b8099" providerId="LiveId" clId="{EF16AF32-25AA-4C4C-AE73-2AC519BB1EA1}" dt="2023-07-10T07:57:41.468" v="1" actId="47"/>
        <pc:sldMkLst>
          <pc:docMk/>
          <pc:sldMk cId="18440407" sldId="259"/>
        </pc:sldMkLst>
      </pc:sldChg>
      <pc:sldChg chg="addSp delSp modSp new mod ord setBg modClrScheme chgLayout modNotesTx">
        <pc:chgData name="Louis FOUCHER" userId="68d2dd23d16b8099" providerId="LiveId" clId="{EF16AF32-25AA-4C4C-AE73-2AC519BB1EA1}" dt="2023-08-19T14:04:40.637" v="5537" actId="20577"/>
        <pc:sldMkLst>
          <pc:docMk/>
          <pc:sldMk cId="1112763410" sldId="259"/>
        </pc:sldMkLst>
        <pc:spChg chg="del mod ord">
          <ac:chgData name="Louis FOUCHER" userId="68d2dd23d16b8099" providerId="LiveId" clId="{EF16AF32-25AA-4C4C-AE73-2AC519BB1EA1}" dt="2023-07-10T08:18:43.868" v="179" actId="700"/>
          <ac:spMkLst>
            <pc:docMk/>
            <pc:sldMk cId="1112763410" sldId="259"/>
            <ac:spMk id="2" creationId="{E617D043-3B49-2030-2EF7-CAC872B9FB72}"/>
          </ac:spMkLst>
        </pc:spChg>
        <pc:spChg chg="del mod ord">
          <ac:chgData name="Louis FOUCHER" userId="68d2dd23d16b8099" providerId="LiveId" clId="{EF16AF32-25AA-4C4C-AE73-2AC519BB1EA1}" dt="2023-07-10T08:18:43.868" v="179" actId="700"/>
          <ac:spMkLst>
            <pc:docMk/>
            <pc:sldMk cId="1112763410" sldId="259"/>
            <ac:spMk id="3" creationId="{7509E567-0E42-01DF-4E7E-F98514431F98}"/>
          </ac:spMkLst>
        </pc:spChg>
        <pc:spChg chg="mod ord">
          <ac:chgData name="Louis FOUCHER" userId="68d2dd23d16b8099" providerId="LiveId" clId="{EF16AF32-25AA-4C4C-AE73-2AC519BB1EA1}" dt="2023-07-10T08:18:55.634" v="180" actId="26606"/>
          <ac:spMkLst>
            <pc:docMk/>
            <pc:sldMk cId="1112763410" sldId="259"/>
            <ac:spMk id="4" creationId="{75F28D69-6B82-E9DA-5545-60599194E31A}"/>
          </ac:spMkLst>
        </pc:spChg>
        <pc:spChg chg="add mod ord">
          <ac:chgData name="Louis FOUCHER" userId="68d2dd23d16b8099" providerId="LiveId" clId="{EF16AF32-25AA-4C4C-AE73-2AC519BB1EA1}" dt="2023-07-10T09:21:52.616" v="897" actId="2711"/>
          <ac:spMkLst>
            <pc:docMk/>
            <pc:sldMk cId="1112763410" sldId="259"/>
            <ac:spMk id="5" creationId="{3C9F422A-CD0F-8E6C-B9B0-CB9B880F68F2}"/>
          </ac:spMkLst>
        </pc:spChg>
        <pc:spChg chg="add mod ord">
          <ac:chgData name="Louis FOUCHER" userId="68d2dd23d16b8099" providerId="LiveId" clId="{EF16AF32-25AA-4C4C-AE73-2AC519BB1EA1}" dt="2023-07-10T09:13:18.687" v="560" actId="27636"/>
          <ac:spMkLst>
            <pc:docMk/>
            <pc:sldMk cId="1112763410" sldId="259"/>
            <ac:spMk id="6" creationId="{681ACC9F-C5A7-26FF-DA5F-3EC30047A4B8}"/>
          </ac:spMkLst>
        </pc:spChg>
        <pc:spChg chg="add">
          <ac:chgData name="Louis FOUCHER" userId="68d2dd23d16b8099" providerId="LiveId" clId="{EF16AF32-25AA-4C4C-AE73-2AC519BB1EA1}" dt="2023-07-10T08:18:55.634" v="180" actId="26606"/>
          <ac:spMkLst>
            <pc:docMk/>
            <pc:sldMk cId="1112763410" sldId="259"/>
            <ac:spMk id="11" creationId="{4522B21E-B2B9-4C72-9A71-C87EFD137480}"/>
          </ac:spMkLst>
        </pc:spChg>
        <pc:spChg chg="add">
          <ac:chgData name="Louis FOUCHER" userId="68d2dd23d16b8099" providerId="LiveId" clId="{EF16AF32-25AA-4C4C-AE73-2AC519BB1EA1}" dt="2023-07-10T08:18:55.634" v="180" actId="26606"/>
          <ac:spMkLst>
            <pc:docMk/>
            <pc:sldMk cId="1112763410" sldId="259"/>
            <ac:spMk id="13" creationId="{5EB7D2A2-F448-44D4-938C-DC84CBCB3B1E}"/>
          </ac:spMkLst>
        </pc:spChg>
        <pc:spChg chg="add">
          <ac:chgData name="Louis FOUCHER" userId="68d2dd23d16b8099" providerId="LiveId" clId="{EF16AF32-25AA-4C4C-AE73-2AC519BB1EA1}" dt="2023-07-10T08:18:55.634" v="180" actId="26606"/>
          <ac:spMkLst>
            <pc:docMk/>
            <pc:sldMk cId="1112763410" sldId="259"/>
            <ac:spMk id="15" creationId="{871AEA07-1E14-44B4-8E55-64EF049CD66F}"/>
          </ac:spMkLst>
        </pc:spChg>
        <pc:graphicFrameChg chg="add mod">
          <ac:chgData name="Louis FOUCHER" userId="68d2dd23d16b8099" providerId="LiveId" clId="{EF16AF32-25AA-4C4C-AE73-2AC519BB1EA1}" dt="2023-08-12T16:45:11.268" v="4635" actId="20577"/>
          <ac:graphicFrameMkLst>
            <pc:docMk/>
            <pc:sldMk cId="1112763410" sldId="259"/>
            <ac:graphicFrameMk id="2" creationId="{EB878C8A-6723-DC9F-F52E-F7ED28554A16}"/>
          </ac:graphicFrameMkLst>
        </pc:graphicFrameChg>
        <pc:picChg chg="add mod">
          <ac:chgData name="Louis FOUCHER" userId="68d2dd23d16b8099" providerId="LiveId" clId="{EF16AF32-25AA-4C4C-AE73-2AC519BB1EA1}" dt="2023-08-12T16:25:21.695" v="4414" actId="1076"/>
          <ac:picMkLst>
            <pc:docMk/>
            <pc:sldMk cId="1112763410" sldId="259"/>
            <ac:picMk id="2050" creationId="{84A979B3-D52E-9112-F340-6494BDCACE79}"/>
          </ac:picMkLst>
        </pc:picChg>
        <pc:cxnChg chg="add">
          <ac:chgData name="Louis FOUCHER" userId="68d2dd23d16b8099" providerId="LiveId" clId="{EF16AF32-25AA-4C4C-AE73-2AC519BB1EA1}" dt="2023-07-10T08:18:55.634" v="180" actId="26606"/>
          <ac:cxnSpMkLst>
            <pc:docMk/>
            <pc:sldMk cId="1112763410" sldId="259"/>
            <ac:cxnSpMk id="17" creationId="{F7C8EA93-3210-4C62-99E9-153C275E3A87}"/>
          </ac:cxnSpMkLst>
        </pc:cxnChg>
      </pc:sldChg>
      <pc:sldChg chg="del">
        <pc:chgData name="Louis FOUCHER" userId="68d2dd23d16b8099" providerId="LiveId" clId="{EF16AF32-25AA-4C4C-AE73-2AC519BB1EA1}" dt="2023-07-10T07:57:42.013" v="3" actId="47"/>
        <pc:sldMkLst>
          <pc:docMk/>
          <pc:sldMk cId="1541517960" sldId="260"/>
        </pc:sldMkLst>
      </pc:sldChg>
      <pc:sldChg chg="addSp delSp modSp add del mod ord">
        <pc:chgData name="Louis FOUCHER" userId="68d2dd23d16b8099" providerId="LiveId" clId="{EF16AF32-25AA-4C4C-AE73-2AC519BB1EA1}" dt="2023-08-16T15:24:31.067" v="5286" actId="2696"/>
        <pc:sldMkLst>
          <pc:docMk/>
          <pc:sldMk cId="1936215826" sldId="260"/>
        </pc:sldMkLst>
        <pc:spChg chg="mod">
          <ac:chgData name="Louis FOUCHER" userId="68d2dd23d16b8099" providerId="LiveId" clId="{EF16AF32-25AA-4C4C-AE73-2AC519BB1EA1}" dt="2023-07-10T08:19:16.945" v="182" actId="26606"/>
          <ac:spMkLst>
            <pc:docMk/>
            <pc:sldMk cId="1936215826" sldId="260"/>
            <ac:spMk id="4" creationId="{75F28D69-6B82-E9DA-5545-60599194E31A}"/>
          </ac:spMkLst>
        </pc:spChg>
        <pc:spChg chg="mod">
          <ac:chgData name="Louis FOUCHER" userId="68d2dd23d16b8099" providerId="LiveId" clId="{EF16AF32-25AA-4C4C-AE73-2AC519BB1EA1}" dt="2023-08-07T15:27:07.317" v="4182" actId="20577"/>
          <ac:spMkLst>
            <pc:docMk/>
            <pc:sldMk cId="1936215826" sldId="260"/>
            <ac:spMk id="5" creationId="{3C9F422A-CD0F-8E6C-B9B0-CB9B880F68F2}"/>
          </ac:spMkLst>
        </pc:spChg>
        <pc:spChg chg="del mod">
          <ac:chgData name="Louis FOUCHER" userId="68d2dd23d16b8099" providerId="LiveId" clId="{EF16AF32-25AA-4C4C-AE73-2AC519BB1EA1}" dt="2023-07-10T08:31:05.368" v="236" actId="478"/>
          <ac:spMkLst>
            <pc:docMk/>
            <pc:sldMk cId="1936215826" sldId="260"/>
            <ac:spMk id="6" creationId="{681ACC9F-C5A7-26FF-DA5F-3EC30047A4B8}"/>
          </ac:spMkLst>
        </pc:spChg>
        <pc:spChg chg="del">
          <ac:chgData name="Louis FOUCHER" userId="68d2dd23d16b8099" providerId="LiveId" clId="{EF16AF32-25AA-4C4C-AE73-2AC519BB1EA1}" dt="2023-07-10T08:19:16.945" v="182" actId="26606"/>
          <ac:spMkLst>
            <pc:docMk/>
            <pc:sldMk cId="1936215826" sldId="260"/>
            <ac:spMk id="11" creationId="{4522B21E-B2B9-4C72-9A71-C87EFD137480}"/>
          </ac:spMkLst>
        </pc:spChg>
        <pc:spChg chg="del">
          <ac:chgData name="Louis FOUCHER" userId="68d2dd23d16b8099" providerId="LiveId" clId="{EF16AF32-25AA-4C4C-AE73-2AC519BB1EA1}" dt="2023-07-10T08:19:16.945" v="182" actId="26606"/>
          <ac:spMkLst>
            <pc:docMk/>
            <pc:sldMk cId="1936215826" sldId="260"/>
            <ac:spMk id="13" creationId="{5EB7D2A2-F448-44D4-938C-DC84CBCB3B1E}"/>
          </ac:spMkLst>
        </pc:spChg>
        <pc:spChg chg="del">
          <ac:chgData name="Louis FOUCHER" userId="68d2dd23d16b8099" providerId="LiveId" clId="{EF16AF32-25AA-4C4C-AE73-2AC519BB1EA1}" dt="2023-07-10T08:19:16.945" v="182" actId="26606"/>
          <ac:spMkLst>
            <pc:docMk/>
            <pc:sldMk cId="1936215826" sldId="260"/>
            <ac:spMk id="15" creationId="{871AEA07-1E14-44B4-8E55-64EF049CD66F}"/>
          </ac:spMkLst>
        </pc:spChg>
        <pc:spChg chg="add">
          <ac:chgData name="Louis FOUCHER" userId="68d2dd23d16b8099" providerId="LiveId" clId="{EF16AF32-25AA-4C4C-AE73-2AC519BB1EA1}" dt="2023-07-10T08:19:16.945" v="182" actId="26606"/>
          <ac:spMkLst>
            <pc:docMk/>
            <pc:sldMk cId="1936215826" sldId="260"/>
            <ac:spMk id="22" creationId="{8E2CC403-21CD-41DF-BAC4-329D7FF03C5C}"/>
          </ac:spMkLst>
        </pc:spChg>
        <pc:spChg chg="add">
          <ac:chgData name="Louis FOUCHER" userId="68d2dd23d16b8099" providerId="LiveId" clId="{EF16AF32-25AA-4C4C-AE73-2AC519BB1EA1}" dt="2023-07-10T08:19:16.945" v="182" actId="26606"/>
          <ac:spMkLst>
            <pc:docMk/>
            <pc:sldMk cId="1936215826" sldId="260"/>
            <ac:spMk id="29" creationId="{7653717E-6F8C-43E0-9893-C03AE87D18D6}"/>
          </ac:spMkLst>
        </pc:spChg>
        <pc:spChg chg="add">
          <ac:chgData name="Louis FOUCHER" userId="68d2dd23d16b8099" providerId="LiveId" clId="{EF16AF32-25AA-4C4C-AE73-2AC519BB1EA1}" dt="2023-07-10T08:19:16.945" v="182" actId="26606"/>
          <ac:spMkLst>
            <pc:docMk/>
            <pc:sldMk cId="1936215826" sldId="260"/>
            <ac:spMk id="31" creationId="{35BB14B4-EC3F-47C7-9AF3-B0E017B75C42}"/>
          </ac:spMkLst>
        </pc:spChg>
        <pc:grpChg chg="add">
          <ac:chgData name="Louis FOUCHER" userId="68d2dd23d16b8099" providerId="LiveId" clId="{EF16AF32-25AA-4C4C-AE73-2AC519BB1EA1}" dt="2023-07-10T08:19:16.945" v="182" actId="26606"/>
          <ac:grpSpMkLst>
            <pc:docMk/>
            <pc:sldMk cId="1936215826" sldId="260"/>
            <ac:grpSpMk id="24" creationId="{B13AA5FE-3FFC-4725-9ADD-E428544EC61B}"/>
          </ac:grpSpMkLst>
        </pc:grpChg>
        <pc:graphicFrameChg chg="add mod">
          <ac:chgData name="Louis FOUCHER" userId="68d2dd23d16b8099" providerId="LiveId" clId="{EF16AF32-25AA-4C4C-AE73-2AC519BB1EA1}" dt="2023-08-12T16:44:00.776" v="4582"/>
          <ac:graphicFrameMkLst>
            <pc:docMk/>
            <pc:sldMk cId="1936215826" sldId="260"/>
            <ac:graphicFrameMk id="3" creationId="{F03449CE-BEB8-388A-21D9-1A9AB6F5358F}"/>
          </ac:graphicFrameMkLst>
        </pc:graphicFrameChg>
        <pc:picChg chg="add mod">
          <ac:chgData name="Louis FOUCHER" userId="68d2dd23d16b8099" providerId="LiveId" clId="{EF16AF32-25AA-4C4C-AE73-2AC519BB1EA1}" dt="2023-07-10T08:31:26.185" v="239" actId="14100"/>
          <ac:picMkLst>
            <pc:docMk/>
            <pc:sldMk cId="1936215826" sldId="260"/>
            <ac:picMk id="2" creationId="{40E27B4D-994B-1B77-3E42-A4E05BCCD494}"/>
          </ac:picMkLst>
        </pc:picChg>
        <pc:cxnChg chg="del">
          <ac:chgData name="Louis FOUCHER" userId="68d2dd23d16b8099" providerId="LiveId" clId="{EF16AF32-25AA-4C4C-AE73-2AC519BB1EA1}" dt="2023-07-10T08:19:16.945" v="182" actId="26606"/>
          <ac:cxnSpMkLst>
            <pc:docMk/>
            <pc:sldMk cId="1936215826" sldId="260"/>
            <ac:cxnSpMk id="17" creationId="{F7C8EA93-3210-4C62-99E9-153C275E3A87}"/>
          </ac:cxnSpMkLst>
        </pc:cxnChg>
      </pc:sldChg>
      <pc:sldChg chg="del">
        <pc:chgData name="Louis FOUCHER" userId="68d2dd23d16b8099" providerId="LiveId" clId="{EF16AF32-25AA-4C4C-AE73-2AC519BB1EA1}" dt="2023-07-10T07:57:41.792" v="2" actId="47"/>
        <pc:sldMkLst>
          <pc:docMk/>
          <pc:sldMk cId="2588162843" sldId="261"/>
        </pc:sldMkLst>
      </pc:sldChg>
      <pc:sldChg chg="addSp delSp modSp new mod ord setBg modClrScheme chgLayout">
        <pc:chgData name="Louis FOUCHER" userId="68d2dd23d16b8099" providerId="LiveId" clId="{EF16AF32-25AA-4C4C-AE73-2AC519BB1EA1}" dt="2023-08-12T16:16:46.665" v="4402" actId="478"/>
        <pc:sldMkLst>
          <pc:docMk/>
          <pc:sldMk cId="3269865364" sldId="261"/>
        </pc:sldMkLst>
        <pc:spChg chg="add del mod">
          <ac:chgData name="Louis FOUCHER" userId="68d2dd23d16b8099" providerId="LiveId" clId="{EF16AF32-25AA-4C4C-AE73-2AC519BB1EA1}" dt="2023-08-12T16:16:46.665" v="4402" actId="478"/>
          <ac:spMkLst>
            <pc:docMk/>
            <pc:sldMk cId="3269865364" sldId="261"/>
            <ac:spMk id="2" creationId="{129F17E2-047A-1B5A-21C1-8A5E708FF03A}"/>
          </ac:spMkLst>
        </pc:spChg>
        <pc:spChg chg="del mod ord">
          <ac:chgData name="Louis FOUCHER" userId="68d2dd23d16b8099" providerId="LiveId" clId="{EF16AF32-25AA-4C4C-AE73-2AC519BB1EA1}" dt="2023-07-10T08:34:58.444" v="288" actId="700"/>
          <ac:spMkLst>
            <pc:docMk/>
            <pc:sldMk cId="3269865364" sldId="261"/>
            <ac:spMk id="2" creationId="{D32D7048-F6D1-5067-4094-DAE6D2376059}"/>
          </ac:spMkLst>
        </pc:spChg>
        <pc:spChg chg="del mod ord">
          <ac:chgData name="Louis FOUCHER" userId="68d2dd23d16b8099" providerId="LiveId" clId="{EF16AF32-25AA-4C4C-AE73-2AC519BB1EA1}" dt="2023-07-10T08:34:58.444" v="288" actId="700"/>
          <ac:spMkLst>
            <pc:docMk/>
            <pc:sldMk cId="3269865364" sldId="261"/>
            <ac:spMk id="3" creationId="{66EC5A7B-1EE0-F872-59BA-F3957010061B}"/>
          </ac:spMkLst>
        </pc:spChg>
        <pc:spChg chg="mod ord">
          <ac:chgData name="Louis FOUCHER" userId="68d2dd23d16b8099" providerId="LiveId" clId="{EF16AF32-25AA-4C4C-AE73-2AC519BB1EA1}" dt="2023-07-10T08:36:03.431" v="289" actId="26606"/>
          <ac:spMkLst>
            <pc:docMk/>
            <pc:sldMk cId="3269865364" sldId="261"/>
            <ac:spMk id="4" creationId="{AC4C8174-E555-8F33-690F-4D4040CC6DDC}"/>
          </ac:spMkLst>
        </pc:spChg>
        <pc:spChg chg="add mod ord">
          <ac:chgData name="Louis FOUCHER" userId="68d2dd23d16b8099" providerId="LiveId" clId="{EF16AF32-25AA-4C4C-AE73-2AC519BB1EA1}" dt="2023-07-10T09:29:20.036" v="905" actId="2711"/>
          <ac:spMkLst>
            <pc:docMk/>
            <pc:sldMk cId="3269865364" sldId="261"/>
            <ac:spMk id="5" creationId="{39307772-4AC0-71F0-82EF-E300EC5854E1}"/>
          </ac:spMkLst>
        </pc:spChg>
        <pc:spChg chg="add del mod ord">
          <ac:chgData name="Louis FOUCHER" userId="68d2dd23d16b8099" providerId="LiveId" clId="{EF16AF32-25AA-4C4C-AE73-2AC519BB1EA1}" dt="2023-07-10T08:50:42.771" v="407" actId="1032"/>
          <ac:spMkLst>
            <pc:docMk/>
            <pc:sldMk cId="3269865364" sldId="261"/>
            <ac:spMk id="6" creationId="{409EFF18-2550-7FEC-2C37-05F11572D1A2}"/>
          </ac:spMkLst>
        </pc:spChg>
        <pc:spChg chg="add">
          <ac:chgData name="Louis FOUCHER" userId="68d2dd23d16b8099" providerId="LiveId" clId="{EF16AF32-25AA-4C4C-AE73-2AC519BB1EA1}" dt="2023-07-10T08:36:03.431" v="289" actId="26606"/>
          <ac:spMkLst>
            <pc:docMk/>
            <pc:sldMk cId="3269865364" sldId="261"/>
            <ac:spMk id="11" creationId="{B6CDA21F-E7AF-4C75-8395-33F58D5B0E45}"/>
          </ac:spMkLst>
        </pc:spChg>
        <pc:spChg chg="add">
          <ac:chgData name="Louis FOUCHER" userId="68d2dd23d16b8099" providerId="LiveId" clId="{EF16AF32-25AA-4C4C-AE73-2AC519BB1EA1}" dt="2023-07-10T08:36:03.431" v="289" actId="26606"/>
          <ac:spMkLst>
            <pc:docMk/>
            <pc:sldMk cId="3269865364" sldId="261"/>
            <ac:spMk id="18" creationId="{D5B0017B-2ECA-49AF-B397-DC140825DF8D}"/>
          </ac:spMkLst>
        </pc:spChg>
        <pc:spChg chg="add mod">
          <ac:chgData name="Louis FOUCHER" userId="68d2dd23d16b8099" providerId="LiveId" clId="{EF16AF32-25AA-4C4C-AE73-2AC519BB1EA1}" dt="2023-07-26T10:05:20.584" v="4060" actId="790"/>
          <ac:spMkLst>
            <pc:docMk/>
            <pc:sldMk cId="3269865364" sldId="261"/>
            <ac:spMk id="21" creationId="{1CF0C86C-15F5-297B-3E6B-040AB99928E9}"/>
          </ac:spMkLst>
        </pc:spChg>
        <pc:spChg chg="add mod">
          <ac:chgData name="Louis FOUCHER" userId="68d2dd23d16b8099" providerId="LiveId" clId="{EF16AF32-25AA-4C4C-AE73-2AC519BB1EA1}" dt="2023-07-10T14:38:18.693" v="1397" actId="20577"/>
          <ac:spMkLst>
            <pc:docMk/>
            <pc:sldMk cId="3269865364" sldId="261"/>
            <ac:spMk id="22" creationId="{8B3778C4-FEF7-A266-3B13-59BAFB67D6DD}"/>
          </ac:spMkLst>
        </pc:spChg>
        <pc:grpChg chg="add">
          <ac:chgData name="Louis FOUCHER" userId="68d2dd23d16b8099" providerId="LiveId" clId="{EF16AF32-25AA-4C4C-AE73-2AC519BB1EA1}" dt="2023-07-10T08:36:03.431" v="289" actId="26606"/>
          <ac:grpSpMkLst>
            <pc:docMk/>
            <pc:sldMk cId="3269865364" sldId="261"/>
            <ac:grpSpMk id="13" creationId="{AE1C45F0-260A-458C-96ED-C1F6D2151219}"/>
          </ac:grpSpMkLst>
        </pc:grpChg>
        <pc:graphicFrameChg chg="add del mod">
          <ac:chgData name="Louis FOUCHER" userId="68d2dd23d16b8099" providerId="LiveId" clId="{EF16AF32-25AA-4C4C-AE73-2AC519BB1EA1}" dt="2023-07-10T08:44:14.420" v="382" actId="478"/>
          <ac:graphicFrameMkLst>
            <pc:docMk/>
            <pc:sldMk cId="3269865364" sldId="261"/>
            <ac:graphicFrameMk id="7" creationId="{5BE9BCAC-8901-865C-F2FE-0530F1CDDA7B}"/>
          </ac:graphicFrameMkLst>
        </pc:graphicFrameChg>
        <pc:graphicFrameChg chg="add del mod">
          <ac:chgData name="Louis FOUCHER" userId="68d2dd23d16b8099" providerId="LiveId" clId="{EF16AF32-25AA-4C4C-AE73-2AC519BB1EA1}" dt="2023-07-10T08:44:12.978" v="381"/>
          <ac:graphicFrameMkLst>
            <pc:docMk/>
            <pc:sldMk cId="3269865364" sldId="261"/>
            <ac:graphicFrameMk id="8" creationId="{29E9664E-2551-2BCB-C61A-BB8A6562A1BC}"/>
          </ac:graphicFrameMkLst>
        </pc:graphicFrameChg>
        <pc:graphicFrameChg chg="add del mod">
          <ac:chgData name="Louis FOUCHER" userId="68d2dd23d16b8099" providerId="LiveId" clId="{EF16AF32-25AA-4C4C-AE73-2AC519BB1EA1}" dt="2023-07-10T08:48:42.582" v="406" actId="478"/>
          <ac:graphicFrameMkLst>
            <pc:docMk/>
            <pc:sldMk cId="3269865364" sldId="261"/>
            <ac:graphicFrameMk id="9" creationId="{85415294-50A0-D611-63CF-3B20A5787EDF}"/>
          </ac:graphicFrameMkLst>
        </pc:graphicFrameChg>
        <pc:graphicFrameChg chg="add mod modGraphic">
          <ac:chgData name="Louis FOUCHER" userId="68d2dd23d16b8099" providerId="LiveId" clId="{EF16AF32-25AA-4C4C-AE73-2AC519BB1EA1}" dt="2023-07-10T09:29:11.988" v="903"/>
          <ac:graphicFrameMkLst>
            <pc:docMk/>
            <pc:sldMk cId="3269865364" sldId="261"/>
            <ac:graphicFrameMk id="10" creationId="{0B612E89-E613-FBDE-584C-C7F2DB0C2E6C}"/>
          </ac:graphicFrameMkLst>
        </pc:graphicFrameChg>
        <pc:graphicFrameChg chg="add mod">
          <ac:chgData name="Louis FOUCHER" userId="68d2dd23d16b8099" providerId="LiveId" clId="{EF16AF32-25AA-4C4C-AE73-2AC519BB1EA1}" dt="2023-08-12T16:16:42.114" v="4401"/>
          <ac:graphicFrameMkLst>
            <pc:docMk/>
            <pc:sldMk cId="3269865364" sldId="261"/>
            <ac:graphicFrameMk id="19" creationId="{5FF4F5BB-6964-7EE9-7432-0748CABB5270}"/>
          </ac:graphicFrameMkLst>
        </pc:graphicFrameChg>
        <pc:cxnChg chg="add">
          <ac:chgData name="Louis FOUCHER" userId="68d2dd23d16b8099" providerId="LiveId" clId="{EF16AF32-25AA-4C4C-AE73-2AC519BB1EA1}" dt="2023-07-10T08:36:03.431" v="289" actId="26606"/>
          <ac:cxnSpMkLst>
            <pc:docMk/>
            <pc:sldMk cId="3269865364" sldId="261"/>
            <ac:cxnSpMk id="20" creationId="{6CF1BAF6-AD41-4082-B212-8A1F9A2E8779}"/>
          </ac:cxnSpMkLst>
        </pc:cxnChg>
      </pc:sldChg>
      <pc:sldChg chg="addSp delSp modSp new del mod modClrScheme chgLayout">
        <pc:chgData name="Louis FOUCHER" userId="68d2dd23d16b8099" providerId="LiveId" clId="{EF16AF32-25AA-4C4C-AE73-2AC519BB1EA1}" dt="2023-07-10T08:33:03.727" v="279" actId="47"/>
        <pc:sldMkLst>
          <pc:docMk/>
          <pc:sldMk cId="3694264366" sldId="261"/>
        </pc:sldMkLst>
        <pc:spChg chg="del mod ord">
          <ac:chgData name="Louis FOUCHER" userId="68d2dd23d16b8099" providerId="LiveId" clId="{EF16AF32-25AA-4C4C-AE73-2AC519BB1EA1}" dt="2023-07-10T08:32:20.498" v="275" actId="700"/>
          <ac:spMkLst>
            <pc:docMk/>
            <pc:sldMk cId="3694264366" sldId="261"/>
            <ac:spMk id="2" creationId="{2FFC93EB-8962-8C52-E8AA-5D013F1B800F}"/>
          </ac:spMkLst>
        </pc:spChg>
        <pc:spChg chg="del mod ord">
          <ac:chgData name="Louis FOUCHER" userId="68d2dd23d16b8099" providerId="LiveId" clId="{EF16AF32-25AA-4C4C-AE73-2AC519BB1EA1}" dt="2023-07-10T08:32:20.498" v="275" actId="700"/>
          <ac:spMkLst>
            <pc:docMk/>
            <pc:sldMk cId="3694264366" sldId="261"/>
            <ac:spMk id="3" creationId="{5A1A4749-5DFB-987D-7E72-7517B59CD570}"/>
          </ac:spMkLst>
        </pc:spChg>
        <pc:spChg chg="mod ord">
          <ac:chgData name="Louis FOUCHER" userId="68d2dd23d16b8099" providerId="LiveId" clId="{EF16AF32-25AA-4C4C-AE73-2AC519BB1EA1}" dt="2023-07-10T08:32:48.789" v="278" actId="700"/>
          <ac:spMkLst>
            <pc:docMk/>
            <pc:sldMk cId="3694264366" sldId="261"/>
            <ac:spMk id="4" creationId="{B2AD161F-1401-C08E-060C-664EC855A2DD}"/>
          </ac:spMkLst>
        </pc:spChg>
        <pc:spChg chg="add del mod ord">
          <ac:chgData name="Louis FOUCHER" userId="68d2dd23d16b8099" providerId="LiveId" clId="{EF16AF32-25AA-4C4C-AE73-2AC519BB1EA1}" dt="2023-07-10T08:32:33.190" v="276" actId="700"/>
          <ac:spMkLst>
            <pc:docMk/>
            <pc:sldMk cId="3694264366" sldId="261"/>
            <ac:spMk id="5" creationId="{8C5113FB-5A71-9478-FACA-76F313B781C4}"/>
          </ac:spMkLst>
        </pc:spChg>
        <pc:spChg chg="add del mod ord">
          <ac:chgData name="Louis FOUCHER" userId="68d2dd23d16b8099" providerId="LiveId" clId="{EF16AF32-25AA-4C4C-AE73-2AC519BB1EA1}" dt="2023-07-10T08:32:33.190" v="276" actId="700"/>
          <ac:spMkLst>
            <pc:docMk/>
            <pc:sldMk cId="3694264366" sldId="261"/>
            <ac:spMk id="6" creationId="{5B9926BC-0026-FEC5-57E9-ACCCCCBA4EF0}"/>
          </ac:spMkLst>
        </pc:spChg>
        <pc:spChg chg="add del mod ord">
          <ac:chgData name="Louis FOUCHER" userId="68d2dd23d16b8099" providerId="LiveId" clId="{EF16AF32-25AA-4C4C-AE73-2AC519BB1EA1}" dt="2023-07-10T08:32:33.190" v="276" actId="700"/>
          <ac:spMkLst>
            <pc:docMk/>
            <pc:sldMk cId="3694264366" sldId="261"/>
            <ac:spMk id="7" creationId="{8DA7904B-BE00-D543-E671-3AFF785B1B4A}"/>
          </ac:spMkLst>
        </pc:spChg>
        <pc:spChg chg="add del mod ord">
          <ac:chgData name="Louis FOUCHER" userId="68d2dd23d16b8099" providerId="LiveId" clId="{EF16AF32-25AA-4C4C-AE73-2AC519BB1EA1}" dt="2023-07-10T08:32:38.105" v="277" actId="700"/>
          <ac:spMkLst>
            <pc:docMk/>
            <pc:sldMk cId="3694264366" sldId="261"/>
            <ac:spMk id="8" creationId="{D67D4A16-0478-6572-9068-B69F91954243}"/>
          </ac:spMkLst>
        </pc:spChg>
        <pc:spChg chg="add del mod ord">
          <ac:chgData name="Louis FOUCHER" userId="68d2dd23d16b8099" providerId="LiveId" clId="{EF16AF32-25AA-4C4C-AE73-2AC519BB1EA1}" dt="2023-07-10T08:32:38.105" v="277" actId="700"/>
          <ac:spMkLst>
            <pc:docMk/>
            <pc:sldMk cId="3694264366" sldId="261"/>
            <ac:spMk id="9" creationId="{D24277C2-D687-ADE4-8117-DA8C573642AF}"/>
          </ac:spMkLst>
        </pc:spChg>
        <pc:spChg chg="add del mod ord">
          <ac:chgData name="Louis FOUCHER" userId="68d2dd23d16b8099" providerId="LiveId" clId="{EF16AF32-25AA-4C4C-AE73-2AC519BB1EA1}" dt="2023-07-10T08:32:38.105" v="277" actId="700"/>
          <ac:spMkLst>
            <pc:docMk/>
            <pc:sldMk cId="3694264366" sldId="261"/>
            <ac:spMk id="10" creationId="{930758CE-EACE-53FA-44B1-E5BAE36BA0E2}"/>
          </ac:spMkLst>
        </pc:spChg>
        <pc:spChg chg="add del mod ord">
          <ac:chgData name="Louis FOUCHER" userId="68d2dd23d16b8099" providerId="LiveId" clId="{EF16AF32-25AA-4C4C-AE73-2AC519BB1EA1}" dt="2023-07-10T08:32:38.105" v="277" actId="700"/>
          <ac:spMkLst>
            <pc:docMk/>
            <pc:sldMk cId="3694264366" sldId="261"/>
            <ac:spMk id="11" creationId="{C6D2E920-EA33-2311-AF54-4E373BBE540B}"/>
          </ac:spMkLst>
        </pc:spChg>
        <pc:spChg chg="add del mod ord">
          <ac:chgData name="Louis FOUCHER" userId="68d2dd23d16b8099" providerId="LiveId" clId="{EF16AF32-25AA-4C4C-AE73-2AC519BB1EA1}" dt="2023-07-10T08:32:38.105" v="277" actId="700"/>
          <ac:spMkLst>
            <pc:docMk/>
            <pc:sldMk cId="3694264366" sldId="261"/>
            <ac:spMk id="12" creationId="{833CD31C-741C-0D3A-0B9E-E5A07BE22101}"/>
          </ac:spMkLst>
        </pc:spChg>
        <pc:spChg chg="add del mod ord">
          <ac:chgData name="Louis FOUCHER" userId="68d2dd23d16b8099" providerId="LiveId" clId="{EF16AF32-25AA-4C4C-AE73-2AC519BB1EA1}" dt="2023-07-10T08:32:48.789" v="278" actId="700"/>
          <ac:spMkLst>
            <pc:docMk/>
            <pc:sldMk cId="3694264366" sldId="261"/>
            <ac:spMk id="13" creationId="{FA08E526-95D2-C035-2BFD-69D980949C4B}"/>
          </ac:spMkLst>
        </pc:spChg>
        <pc:spChg chg="add del mod ord">
          <ac:chgData name="Louis FOUCHER" userId="68d2dd23d16b8099" providerId="LiveId" clId="{EF16AF32-25AA-4C4C-AE73-2AC519BB1EA1}" dt="2023-07-10T08:32:48.789" v="278" actId="700"/>
          <ac:spMkLst>
            <pc:docMk/>
            <pc:sldMk cId="3694264366" sldId="261"/>
            <ac:spMk id="14" creationId="{DE0366AA-BE76-FE2D-AC4E-8F29AB2DCB3C}"/>
          </ac:spMkLst>
        </pc:spChg>
        <pc:spChg chg="add del mod ord">
          <ac:chgData name="Louis FOUCHER" userId="68d2dd23d16b8099" providerId="LiveId" clId="{EF16AF32-25AA-4C4C-AE73-2AC519BB1EA1}" dt="2023-07-10T08:32:48.789" v="278" actId="700"/>
          <ac:spMkLst>
            <pc:docMk/>
            <pc:sldMk cId="3694264366" sldId="261"/>
            <ac:spMk id="15" creationId="{4A6415E2-C18E-52F5-625E-AFF35DCCC68C}"/>
          </ac:spMkLst>
        </pc:spChg>
        <pc:spChg chg="add mod ord">
          <ac:chgData name="Louis FOUCHER" userId="68d2dd23d16b8099" providerId="LiveId" clId="{EF16AF32-25AA-4C4C-AE73-2AC519BB1EA1}" dt="2023-07-10T08:32:48.789" v="278" actId="700"/>
          <ac:spMkLst>
            <pc:docMk/>
            <pc:sldMk cId="3694264366" sldId="261"/>
            <ac:spMk id="16" creationId="{4EBF685E-A5AA-3024-EEA0-E2ECABE47EEC}"/>
          </ac:spMkLst>
        </pc:spChg>
        <pc:spChg chg="add mod ord">
          <ac:chgData name="Louis FOUCHER" userId="68d2dd23d16b8099" providerId="LiveId" clId="{EF16AF32-25AA-4C4C-AE73-2AC519BB1EA1}" dt="2023-07-10T08:32:48.789" v="278" actId="700"/>
          <ac:spMkLst>
            <pc:docMk/>
            <pc:sldMk cId="3694264366" sldId="261"/>
            <ac:spMk id="17" creationId="{A854E05C-2DCC-406E-785C-99A3252A9E1D}"/>
          </ac:spMkLst>
        </pc:spChg>
      </pc:sldChg>
      <pc:sldChg chg="addSp delSp modSp new del mod modClrScheme chgLayout">
        <pc:chgData name="Louis FOUCHER" userId="68d2dd23d16b8099" providerId="LiveId" clId="{EF16AF32-25AA-4C4C-AE73-2AC519BB1EA1}" dt="2023-07-10T08:20:00.468" v="185" actId="47"/>
        <pc:sldMkLst>
          <pc:docMk/>
          <pc:sldMk cId="4074164450" sldId="261"/>
        </pc:sldMkLst>
        <pc:spChg chg="del mod ord">
          <ac:chgData name="Louis FOUCHER" userId="68d2dd23d16b8099" providerId="LiveId" clId="{EF16AF32-25AA-4C4C-AE73-2AC519BB1EA1}" dt="2023-07-10T08:19:44.764" v="184" actId="700"/>
          <ac:spMkLst>
            <pc:docMk/>
            <pc:sldMk cId="4074164450" sldId="261"/>
            <ac:spMk id="2" creationId="{B2834D40-06C4-5F7B-8D50-A8261FD64DE8}"/>
          </ac:spMkLst>
        </pc:spChg>
        <pc:spChg chg="del mod ord">
          <ac:chgData name="Louis FOUCHER" userId="68d2dd23d16b8099" providerId="LiveId" clId="{EF16AF32-25AA-4C4C-AE73-2AC519BB1EA1}" dt="2023-07-10T08:19:44.764" v="184" actId="700"/>
          <ac:spMkLst>
            <pc:docMk/>
            <pc:sldMk cId="4074164450" sldId="261"/>
            <ac:spMk id="3" creationId="{25530B78-A861-B1D6-93C7-8CA371EA2366}"/>
          </ac:spMkLst>
        </pc:spChg>
        <pc:spChg chg="mod ord">
          <ac:chgData name="Louis FOUCHER" userId="68d2dd23d16b8099" providerId="LiveId" clId="{EF16AF32-25AA-4C4C-AE73-2AC519BB1EA1}" dt="2023-07-10T08:19:44.764" v="184" actId="700"/>
          <ac:spMkLst>
            <pc:docMk/>
            <pc:sldMk cId="4074164450" sldId="261"/>
            <ac:spMk id="4" creationId="{A1348CEC-5E63-A819-FCDE-C885472FD866}"/>
          </ac:spMkLst>
        </pc:spChg>
        <pc:spChg chg="add mod ord">
          <ac:chgData name="Louis FOUCHER" userId="68d2dd23d16b8099" providerId="LiveId" clId="{EF16AF32-25AA-4C4C-AE73-2AC519BB1EA1}" dt="2023-07-10T08:19:44.764" v="184" actId="700"/>
          <ac:spMkLst>
            <pc:docMk/>
            <pc:sldMk cId="4074164450" sldId="261"/>
            <ac:spMk id="5" creationId="{FF432597-B47B-FA00-3D0F-4E642583A17E}"/>
          </ac:spMkLst>
        </pc:spChg>
        <pc:spChg chg="add mod ord">
          <ac:chgData name="Louis FOUCHER" userId="68d2dd23d16b8099" providerId="LiveId" clId="{EF16AF32-25AA-4C4C-AE73-2AC519BB1EA1}" dt="2023-07-10T08:19:44.764" v="184" actId="700"/>
          <ac:spMkLst>
            <pc:docMk/>
            <pc:sldMk cId="4074164450" sldId="261"/>
            <ac:spMk id="6" creationId="{9737D43A-49C5-F96F-8545-0F65503F26B0}"/>
          </ac:spMkLst>
        </pc:spChg>
        <pc:spChg chg="add mod ord">
          <ac:chgData name="Louis FOUCHER" userId="68d2dd23d16b8099" providerId="LiveId" clId="{EF16AF32-25AA-4C4C-AE73-2AC519BB1EA1}" dt="2023-07-10T08:19:44.764" v="184" actId="700"/>
          <ac:spMkLst>
            <pc:docMk/>
            <pc:sldMk cId="4074164450" sldId="261"/>
            <ac:spMk id="7" creationId="{16B58D10-6EBF-F150-C317-5AAF92CD7561}"/>
          </ac:spMkLst>
        </pc:spChg>
      </pc:sldChg>
      <pc:sldChg chg="addSp delSp modSp add mod modNotesTx">
        <pc:chgData name="Louis FOUCHER" userId="68d2dd23d16b8099" providerId="LiveId" clId="{EF16AF32-25AA-4C4C-AE73-2AC519BB1EA1}" dt="2023-08-19T14:03:38.668" v="5405" actId="20577"/>
        <pc:sldMkLst>
          <pc:docMk/>
          <pc:sldMk cId="2881085002" sldId="262"/>
        </pc:sldMkLst>
        <pc:spChg chg="add del mod">
          <ac:chgData name="Louis FOUCHER" userId="68d2dd23d16b8099" providerId="LiveId" clId="{EF16AF32-25AA-4C4C-AE73-2AC519BB1EA1}" dt="2023-08-07T15:30:42.105" v="4245" actId="478"/>
          <ac:spMkLst>
            <pc:docMk/>
            <pc:sldMk cId="2881085002" sldId="262"/>
            <ac:spMk id="3" creationId="{7B08F295-00A1-305E-00BE-14A51919C4F5}"/>
          </ac:spMkLst>
        </pc:spChg>
        <pc:spChg chg="mod">
          <ac:chgData name="Louis FOUCHER" userId="68d2dd23d16b8099" providerId="LiveId" clId="{EF16AF32-25AA-4C4C-AE73-2AC519BB1EA1}" dt="2023-08-16T15:17:58.460" v="5051"/>
          <ac:spMkLst>
            <pc:docMk/>
            <pc:sldMk cId="2881085002" sldId="262"/>
            <ac:spMk id="5" creationId="{39307772-4AC0-71F0-82EF-E300EC5854E1}"/>
          </ac:spMkLst>
        </pc:spChg>
        <pc:spChg chg="add mod">
          <ac:chgData name="Louis FOUCHER" userId="68d2dd23d16b8099" providerId="LiveId" clId="{EF16AF32-25AA-4C4C-AE73-2AC519BB1EA1}" dt="2023-08-07T15:42:37.259" v="4393"/>
          <ac:spMkLst>
            <pc:docMk/>
            <pc:sldMk cId="2881085002" sldId="262"/>
            <ac:spMk id="21" creationId="{0DAC4B82-F31A-989F-5F1B-8BCAEED5801A}"/>
          </ac:spMkLst>
        </pc:spChg>
        <pc:spChg chg="add del mod">
          <ac:chgData name="Louis FOUCHER" userId="68d2dd23d16b8099" providerId="LiveId" clId="{EF16AF32-25AA-4C4C-AE73-2AC519BB1EA1}" dt="2023-08-07T15:42:40.166" v="4394" actId="478"/>
          <ac:spMkLst>
            <pc:docMk/>
            <pc:sldMk cId="2881085002" sldId="262"/>
            <ac:spMk id="22" creationId="{F22DAFAC-EA59-7EDC-C2B2-420273E7CC59}"/>
          </ac:spMkLst>
        </pc:spChg>
        <pc:spChg chg="add mod">
          <ac:chgData name="Louis FOUCHER" userId="68d2dd23d16b8099" providerId="LiveId" clId="{EF16AF32-25AA-4C4C-AE73-2AC519BB1EA1}" dt="2023-08-16T15:19:08.081" v="5058" actId="1076"/>
          <ac:spMkLst>
            <pc:docMk/>
            <pc:sldMk cId="2881085002" sldId="262"/>
            <ac:spMk id="26" creationId="{D86D3145-4AC5-6212-5A64-F890ED418EC7}"/>
          </ac:spMkLst>
        </pc:spChg>
        <pc:spChg chg="add del mod">
          <ac:chgData name="Louis FOUCHER" userId="68d2dd23d16b8099" providerId="LiveId" clId="{EF16AF32-25AA-4C4C-AE73-2AC519BB1EA1}" dt="2023-08-12T16:36:00.203" v="4499" actId="478"/>
          <ac:spMkLst>
            <pc:docMk/>
            <pc:sldMk cId="2881085002" sldId="262"/>
            <ac:spMk id="28" creationId="{F804891E-B7D6-00BE-47ED-C4E7D92EBD4F}"/>
          </ac:spMkLst>
        </pc:spChg>
        <pc:graphicFrameChg chg="del mod modGraphic">
          <ac:chgData name="Louis FOUCHER" userId="68d2dd23d16b8099" providerId="LiveId" clId="{EF16AF32-25AA-4C4C-AE73-2AC519BB1EA1}" dt="2023-08-12T16:35:54.968" v="4496" actId="478"/>
          <ac:graphicFrameMkLst>
            <pc:docMk/>
            <pc:sldMk cId="2881085002" sldId="262"/>
            <ac:graphicFrameMk id="10" creationId="{0B612E89-E613-FBDE-584C-C7F2DB0C2E6C}"/>
          </ac:graphicFrameMkLst>
        </pc:graphicFrameChg>
        <pc:graphicFrameChg chg="add mod">
          <ac:chgData name="Louis FOUCHER" userId="68d2dd23d16b8099" providerId="LiveId" clId="{EF16AF32-25AA-4C4C-AE73-2AC519BB1EA1}" dt="2023-08-12T16:43:27.851" v="4581" actId="20577"/>
          <ac:graphicFrameMkLst>
            <pc:docMk/>
            <pc:sldMk cId="2881085002" sldId="262"/>
            <ac:graphicFrameMk id="29" creationId="{0D70E660-FEAD-9B2D-A299-651B0DBD7345}"/>
          </ac:graphicFrameMkLst>
        </pc:graphicFrameChg>
        <pc:picChg chg="add mod">
          <ac:chgData name="Louis FOUCHER" userId="68d2dd23d16b8099" providerId="LiveId" clId="{EF16AF32-25AA-4C4C-AE73-2AC519BB1EA1}" dt="2023-08-16T15:19:08.081" v="5058" actId="1076"/>
          <ac:picMkLst>
            <pc:docMk/>
            <pc:sldMk cId="2881085002" sldId="262"/>
            <ac:picMk id="2" creationId="{77434AF1-35DC-5542-B099-0294D831F1AD}"/>
          </ac:picMkLst>
        </pc:picChg>
        <pc:picChg chg="add mod">
          <ac:chgData name="Louis FOUCHER" userId="68d2dd23d16b8099" providerId="LiveId" clId="{EF16AF32-25AA-4C4C-AE73-2AC519BB1EA1}" dt="2023-08-16T15:19:25.316" v="5060" actId="1076"/>
          <ac:picMkLst>
            <pc:docMk/>
            <pc:sldMk cId="2881085002" sldId="262"/>
            <ac:picMk id="3" creationId="{1A26E59D-579E-532E-7711-5383D0A2EE5B}"/>
          </ac:picMkLst>
        </pc:picChg>
        <pc:picChg chg="add mod ord">
          <ac:chgData name="Louis FOUCHER" userId="68d2dd23d16b8099" providerId="LiveId" clId="{EF16AF32-25AA-4C4C-AE73-2AC519BB1EA1}" dt="2023-08-16T15:19:08.081" v="5058" actId="1076"/>
          <ac:picMkLst>
            <pc:docMk/>
            <pc:sldMk cId="2881085002" sldId="262"/>
            <ac:picMk id="6" creationId="{95051B07-F45D-8BD3-DBB5-8B7612F75615}"/>
          </ac:picMkLst>
        </pc:picChg>
        <pc:picChg chg="add del mod">
          <ac:chgData name="Louis FOUCHER" userId="68d2dd23d16b8099" providerId="LiveId" clId="{EF16AF32-25AA-4C4C-AE73-2AC519BB1EA1}" dt="2023-07-19T09:28:04.458" v="3276" actId="478"/>
          <ac:picMkLst>
            <pc:docMk/>
            <pc:sldMk cId="2881085002" sldId="262"/>
            <ac:picMk id="7" creationId="{FECBC66C-46D6-92B5-8CCA-06D45A447F66}"/>
          </ac:picMkLst>
        </pc:picChg>
        <pc:picChg chg="add del mod">
          <ac:chgData name="Louis FOUCHER" userId="68d2dd23d16b8099" providerId="LiveId" clId="{EF16AF32-25AA-4C4C-AE73-2AC519BB1EA1}" dt="2023-08-16T15:18:17.984" v="5052" actId="21"/>
          <ac:picMkLst>
            <pc:docMk/>
            <pc:sldMk cId="2881085002" sldId="262"/>
            <ac:picMk id="8" creationId="{41CA157E-FAB3-FC7E-E5DE-BC72457E1895}"/>
          </ac:picMkLst>
        </pc:picChg>
        <pc:picChg chg="add del mod">
          <ac:chgData name="Louis FOUCHER" userId="68d2dd23d16b8099" providerId="LiveId" clId="{EF16AF32-25AA-4C4C-AE73-2AC519BB1EA1}" dt="2023-08-07T15:30:52.484" v="4247" actId="478"/>
          <ac:picMkLst>
            <pc:docMk/>
            <pc:sldMk cId="2881085002" sldId="262"/>
            <ac:picMk id="19" creationId="{2D2B06E9-E645-DFC6-158E-4211E372812E}"/>
          </ac:picMkLst>
        </pc:picChg>
        <pc:picChg chg="add del mod">
          <ac:chgData name="Louis FOUCHER" userId="68d2dd23d16b8099" providerId="LiveId" clId="{EF16AF32-25AA-4C4C-AE73-2AC519BB1EA1}" dt="2023-07-19T09:01:23.326" v="3257" actId="478"/>
          <ac:picMkLst>
            <pc:docMk/>
            <pc:sldMk cId="2881085002" sldId="262"/>
            <ac:picMk id="1026" creationId="{1CA9264C-095C-CA81-12A7-DD727E9E2331}"/>
          </ac:picMkLst>
        </pc:picChg>
        <pc:cxnChg chg="add mod">
          <ac:chgData name="Louis FOUCHER" userId="68d2dd23d16b8099" providerId="LiveId" clId="{EF16AF32-25AA-4C4C-AE73-2AC519BB1EA1}" dt="2023-08-16T15:19:08.081" v="5058" actId="1076"/>
          <ac:cxnSpMkLst>
            <pc:docMk/>
            <pc:sldMk cId="2881085002" sldId="262"/>
            <ac:cxnSpMk id="12" creationId="{9D6E0CD2-5B89-E0C1-2326-177EF27E41EE}"/>
          </ac:cxnSpMkLst>
        </pc:cxnChg>
      </pc:sldChg>
      <pc:sldChg chg="addSp delSp modSp add mod ord modNotesTx">
        <pc:chgData name="Louis FOUCHER" userId="68d2dd23d16b8099" providerId="LiveId" clId="{EF16AF32-25AA-4C4C-AE73-2AC519BB1EA1}" dt="2023-08-22T12:22:52.093" v="6385" actId="1076"/>
        <pc:sldMkLst>
          <pc:docMk/>
          <pc:sldMk cId="2310079608" sldId="263"/>
        </pc:sldMkLst>
        <pc:spChg chg="add mod">
          <ac:chgData name="Louis FOUCHER" userId="68d2dd23d16b8099" providerId="LiveId" clId="{EF16AF32-25AA-4C4C-AE73-2AC519BB1EA1}" dt="2023-08-16T15:20:20.261" v="5094" actId="313"/>
          <ac:spMkLst>
            <pc:docMk/>
            <pc:sldMk cId="2310079608" sldId="263"/>
            <ac:spMk id="2" creationId="{C9D6EC2E-A9C2-C846-0BE7-72D6C3F1330D}"/>
          </ac:spMkLst>
        </pc:spChg>
        <pc:spChg chg="add mod">
          <ac:chgData name="Louis FOUCHER" userId="68d2dd23d16b8099" providerId="LiveId" clId="{EF16AF32-25AA-4C4C-AE73-2AC519BB1EA1}" dt="2023-08-22T12:21:41.799" v="6375" actId="1076"/>
          <ac:spMkLst>
            <pc:docMk/>
            <pc:sldMk cId="2310079608" sldId="263"/>
            <ac:spMk id="3" creationId="{BD89AE62-D36F-4970-8247-B3C5CB502637}"/>
          </ac:spMkLst>
        </pc:spChg>
        <pc:spChg chg="mod">
          <ac:chgData name="Louis FOUCHER" userId="68d2dd23d16b8099" providerId="LiveId" clId="{EF16AF32-25AA-4C4C-AE73-2AC519BB1EA1}" dt="2023-08-16T15:35:34.472" v="5340" actId="20577"/>
          <ac:spMkLst>
            <pc:docMk/>
            <pc:sldMk cId="2310079608" sldId="263"/>
            <ac:spMk id="5" creationId="{39307772-4AC0-71F0-82EF-E300EC5854E1}"/>
          </ac:spMkLst>
        </pc:spChg>
        <pc:spChg chg="add del mod">
          <ac:chgData name="Louis FOUCHER" userId="68d2dd23d16b8099" providerId="LiveId" clId="{EF16AF32-25AA-4C4C-AE73-2AC519BB1EA1}" dt="2023-08-12T16:36:12.862" v="4502" actId="478"/>
          <ac:spMkLst>
            <pc:docMk/>
            <pc:sldMk cId="2310079608" sldId="263"/>
            <ac:spMk id="6" creationId="{24F6DB36-2C0A-A43D-0B34-6DF99AC7AAE4}"/>
          </ac:spMkLst>
        </pc:spChg>
        <pc:graphicFrameChg chg="add mod">
          <ac:chgData name="Louis FOUCHER" userId="68d2dd23d16b8099" providerId="LiveId" clId="{EF16AF32-25AA-4C4C-AE73-2AC519BB1EA1}" dt="2023-08-22T12:22:00.092" v="6381"/>
          <ac:graphicFrameMkLst>
            <pc:docMk/>
            <pc:sldMk cId="2310079608" sldId="263"/>
            <ac:graphicFrameMk id="7" creationId="{C6C64798-659D-BCD4-51BF-F4510FA59DE7}"/>
          </ac:graphicFrameMkLst>
        </pc:graphicFrameChg>
        <pc:graphicFrameChg chg="del mod">
          <ac:chgData name="Louis FOUCHER" userId="68d2dd23d16b8099" providerId="LiveId" clId="{EF16AF32-25AA-4C4C-AE73-2AC519BB1EA1}" dt="2023-08-12T16:36:09.170" v="4500" actId="478"/>
          <ac:graphicFrameMkLst>
            <pc:docMk/>
            <pc:sldMk cId="2310079608" sldId="263"/>
            <ac:graphicFrameMk id="10" creationId="{0B612E89-E613-FBDE-584C-C7F2DB0C2E6C}"/>
          </ac:graphicFrameMkLst>
        </pc:graphicFrameChg>
        <pc:picChg chg="add del">
          <ac:chgData name="Louis FOUCHER" userId="68d2dd23d16b8099" providerId="LiveId" clId="{EF16AF32-25AA-4C4C-AE73-2AC519BB1EA1}" dt="2023-08-22T12:17:16.955" v="6349" actId="478"/>
          <ac:picMkLst>
            <pc:docMk/>
            <pc:sldMk cId="2310079608" sldId="263"/>
            <ac:picMk id="6" creationId="{E95F3E54-29BA-0E67-CB98-6353E543757F}"/>
          </ac:picMkLst>
        </pc:picChg>
        <pc:picChg chg="add mod">
          <ac:chgData name="Louis FOUCHER" userId="68d2dd23d16b8099" providerId="LiveId" clId="{EF16AF32-25AA-4C4C-AE73-2AC519BB1EA1}" dt="2023-08-22T12:21:39.824" v="6374" actId="1076"/>
          <ac:picMkLst>
            <pc:docMk/>
            <pc:sldMk cId="2310079608" sldId="263"/>
            <ac:picMk id="1026" creationId="{E2358CA2-A89E-414A-9B4F-A3E2F0C41948}"/>
          </ac:picMkLst>
        </pc:picChg>
        <pc:picChg chg="add del">
          <ac:chgData name="Louis FOUCHER" userId="68d2dd23d16b8099" providerId="LiveId" clId="{EF16AF32-25AA-4C4C-AE73-2AC519BB1EA1}" dt="2023-08-22T12:17:14.344" v="6347"/>
          <ac:picMkLst>
            <pc:docMk/>
            <pc:sldMk cId="2310079608" sldId="263"/>
            <ac:picMk id="1028" creationId="{7898B5A3-B622-E44D-2F09-B61C1DF35D22}"/>
          </ac:picMkLst>
        </pc:picChg>
        <pc:picChg chg="add mod">
          <ac:chgData name="Louis FOUCHER" userId="68d2dd23d16b8099" providerId="LiveId" clId="{EF16AF32-25AA-4C4C-AE73-2AC519BB1EA1}" dt="2023-08-22T12:17:41.162" v="6354" actId="1076"/>
          <ac:picMkLst>
            <pc:docMk/>
            <pc:sldMk cId="2310079608" sldId="263"/>
            <ac:picMk id="1030" creationId="{116F143A-D852-04CB-3A49-1481300EA469}"/>
          </ac:picMkLst>
        </pc:picChg>
        <pc:picChg chg="add mod">
          <ac:chgData name="Louis FOUCHER" userId="68d2dd23d16b8099" providerId="LiveId" clId="{EF16AF32-25AA-4C4C-AE73-2AC519BB1EA1}" dt="2023-08-22T12:20:26.827" v="6370" actId="1076"/>
          <ac:picMkLst>
            <pc:docMk/>
            <pc:sldMk cId="2310079608" sldId="263"/>
            <ac:picMk id="1032" creationId="{AA8223EB-0164-0DC4-6AE4-75A1F92B3880}"/>
          </ac:picMkLst>
        </pc:picChg>
        <pc:picChg chg="add mod">
          <ac:chgData name="Louis FOUCHER" userId="68d2dd23d16b8099" providerId="LiveId" clId="{EF16AF32-25AA-4C4C-AE73-2AC519BB1EA1}" dt="2023-08-22T12:22:52.093" v="6385" actId="1076"/>
          <ac:picMkLst>
            <pc:docMk/>
            <pc:sldMk cId="2310079608" sldId="263"/>
            <ac:picMk id="1034" creationId="{58449740-69F1-9D91-19D4-647B6DC1AE87}"/>
          </ac:picMkLst>
        </pc:picChg>
        <pc:picChg chg="add mod">
          <ac:chgData name="Louis FOUCHER" userId="68d2dd23d16b8099" providerId="LiveId" clId="{EF16AF32-25AA-4C4C-AE73-2AC519BB1EA1}" dt="2023-08-22T12:21:59.033" v="6380" actId="1076"/>
          <ac:picMkLst>
            <pc:docMk/>
            <pc:sldMk cId="2310079608" sldId="263"/>
            <ac:picMk id="1036" creationId="{492F3157-0E08-8849-754F-F4F535E18BF5}"/>
          </ac:picMkLst>
        </pc:picChg>
        <pc:picChg chg="add mod">
          <ac:chgData name="Louis FOUCHER" userId="68d2dd23d16b8099" providerId="LiveId" clId="{EF16AF32-25AA-4C4C-AE73-2AC519BB1EA1}" dt="2023-08-22T12:21:51.339" v="6379" actId="1076"/>
          <ac:picMkLst>
            <pc:docMk/>
            <pc:sldMk cId="2310079608" sldId="263"/>
            <ac:picMk id="1038" creationId="{3B6E1EA2-B3E8-F7B0-33E2-38BB221BF684}"/>
          </ac:picMkLst>
        </pc:picChg>
        <pc:picChg chg="add mod">
          <ac:chgData name="Louis FOUCHER" userId="68d2dd23d16b8099" providerId="LiveId" clId="{EF16AF32-25AA-4C4C-AE73-2AC519BB1EA1}" dt="2023-08-22T12:22:43.420" v="6384" actId="1076"/>
          <ac:picMkLst>
            <pc:docMk/>
            <pc:sldMk cId="2310079608" sldId="263"/>
            <ac:picMk id="1040" creationId="{FEDAA884-1368-75E4-736A-D278F980CD9A}"/>
          </ac:picMkLst>
        </pc:picChg>
      </pc:sldChg>
      <pc:sldChg chg="addSp delSp modSp add mod modNotesTx">
        <pc:chgData name="Louis FOUCHER" userId="68d2dd23d16b8099" providerId="LiveId" clId="{EF16AF32-25AA-4C4C-AE73-2AC519BB1EA1}" dt="2023-08-19T14:05:01.483" v="5579" actId="20577"/>
        <pc:sldMkLst>
          <pc:docMk/>
          <pc:sldMk cId="1276701894" sldId="264"/>
        </pc:sldMkLst>
        <pc:spChg chg="mod">
          <ac:chgData name="Louis FOUCHER" userId="68d2dd23d16b8099" providerId="LiveId" clId="{EF16AF32-25AA-4C4C-AE73-2AC519BB1EA1}" dt="2023-08-16T15:20:32.963" v="5103" actId="20577"/>
          <ac:spMkLst>
            <pc:docMk/>
            <pc:sldMk cId="1276701894" sldId="264"/>
            <ac:spMk id="5" creationId="{39307772-4AC0-71F0-82EF-E300EC5854E1}"/>
          </ac:spMkLst>
        </pc:spChg>
        <pc:spChg chg="add mod">
          <ac:chgData name="Louis FOUCHER" userId="68d2dd23d16b8099" providerId="LiveId" clId="{EF16AF32-25AA-4C4C-AE73-2AC519BB1EA1}" dt="2023-07-11T09:35:40.089" v="1980" actId="14100"/>
          <ac:spMkLst>
            <pc:docMk/>
            <pc:sldMk cId="1276701894" sldId="264"/>
            <ac:spMk id="8" creationId="{9CEE21B6-BF86-7045-31D0-B1844B15F99A}"/>
          </ac:spMkLst>
        </pc:spChg>
        <pc:spChg chg="add del mod">
          <ac:chgData name="Louis FOUCHER" userId="68d2dd23d16b8099" providerId="LiveId" clId="{EF16AF32-25AA-4C4C-AE73-2AC519BB1EA1}" dt="2023-08-12T16:38:59.377" v="4511" actId="478"/>
          <ac:spMkLst>
            <pc:docMk/>
            <pc:sldMk cId="1276701894" sldId="264"/>
            <ac:spMk id="12" creationId="{69D964F8-E955-70B0-3337-449EDB2CB9D5}"/>
          </ac:spMkLst>
        </pc:spChg>
        <pc:spChg chg="add mod">
          <ac:chgData name="Louis FOUCHER" userId="68d2dd23d16b8099" providerId="LiveId" clId="{EF16AF32-25AA-4C4C-AE73-2AC519BB1EA1}" dt="2023-07-11T09:35:31.713" v="1978" actId="14100"/>
          <ac:spMkLst>
            <pc:docMk/>
            <pc:sldMk cId="1276701894" sldId="264"/>
            <ac:spMk id="21" creationId="{74D37A79-D1D7-5268-C3B7-BE275CA79E69}"/>
          </ac:spMkLst>
        </pc:spChg>
        <pc:spChg chg="add mod">
          <ac:chgData name="Louis FOUCHER" userId="68d2dd23d16b8099" providerId="LiveId" clId="{EF16AF32-25AA-4C4C-AE73-2AC519BB1EA1}" dt="2023-07-11T09:35:44.844" v="1981" actId="2711"/>
          <ac:spMkLst>
            <pc:docMk/>
            <pc:sldMk cId="1276701894" sldId="264"/>
            <ac:spMk id="24" creationId="{BE692574-D31D-8F6D-51D7-2CAEF814A4F3}"/>
          </ac:spMkLst>
        </pc:spChg>
        <pc:graphicFrameChg chg="del mod">
          <ac:chgData name="Louis FOUCHER" userId="68d2dd23d16b8099" providerId="LiveId" clId="{EF16AF32-25AA-4C4C-AE73-2AC519BB1EA1}" dt="2023-08-12T16:38:54.798" v="4508" actId="478"/>
          <ac:graphicFrameMkLst>
            <pc:docMk/>
            <pc:sldMk cId="1276701894" sldId="264"/>
            <ac:graphicFrameMk id="10" creationId="{0B612E89-E613-FBDE-584C-C7F2DB0C2E6C}"/>
          </ac:graphicFrameMkLst>
        </pc:graphicFrameChg>
        <pc:graphicFrameChg chg="add mod">
          <ac:chgData name="Louis FOUCHER" userId="68d2dd23d16b8099" providerId="LiveId" clId="{EF16AF32-25AA-4C4C-AE73-2AC519BB1EA1}" dt="2023-08-12T16:45:31.496" v="4656" actId="20577"/>
          <ac:graphicFrameMkLst>
            <pc:docMk/>
            <pc:sldMk cId="1276701894" sldId="264"/>
            <ac:graphicFrameMk id="17" creationId="{1DA561F4-D49D-1922-4B57-BA15881E3265}"/>
          </ac:graphicFrameMkLst>
        </pc:graphicFrameChg>
        <pc:picChg chg="add mod">
          <ac:chgData name="Louis FOUCHER" userId="68d2dd23d16b8099" providerId="LiveId" clId="{EF16AF32-25AA-4C4C-AE73-2AC519BB1EA1}" dt="2023-07-11T09:32:25.349" v="1929" actId="1076"/>
          <ac:picMkLst>
            <pc:docMk/>
            <pc:sldMk cId="1276701894" sldId="264"/>
            <ac:picMk id="2" creationId="{7E620448-1FA1-A270-9719-826BD10E5D43}"/>
          </ac:picMkLst>
        </pc:picChg>
        <pc:picChg chg="add mod">
          <ac:chgData name="Louis FOUCHER" userId="68d2dd23d16b8099" providerId="LiveId" clId="{EF16AF32-25AA-4C4C-AE73-2AC519BB1EA1}" dt="2023-07-11T09:32:28.819" v="1930" actId="1076"/>
          <ac:picMkLst>
            <pc:docMk/>
            <pc:sldMk cId="1276701894" sldId="264"/>
            <ac:picMk id="3" creationId="{B31F0A4A-6A0A-C77E-BD42-689A5A320284}"/>
          </ac:picMkLst>
        </pc:picChg>
        <pc:picChg chg="add mod">
          <ac:chgData name="Louis FOUCHER" userId="68d2dd23d16b8099" providerId="LiveId" clId="{EF16AF32-25AA-4C4C-AE73-2AC519BB1EA1}" dt="2023-07-11T09:32:13.509" v="1924" actId="1076"/>
          <ac:picMkLst>
            <pc:docMk/>
            <pc:sldMk cId="1276701894" sldId="264"/>
            <ac:picMk id="6" creationId="{0446B499-AD4C-7EF6-D842-CEBD55E7BADE}"/>
          </ac:picMkLst>
        </pc:picChg>
        <pc:picChg chg="add mod">
          <ac:chgData name="Louis FOUCHER" userId="68d2dd23d16b8099" providerId="LiveId" clId="{EF16AF32-25AA-4C4C-AE73-2AC519BB1EA1}" dt="2023-07-11T09:32:43.587" v="1933" actId="1076"/>
          <ac:picMkLst>
            <pc:docMk/>
            <pc:sldMk cId="1276701894" sldId="264"/>
            <ac:picMk id="7" creationId="{A496E98C-B8A0-FA31-8E49-4D2B98CCC508}"/>
          </ac:picMkLst>
        </pc:picChg>
        <pc:cxnChg chg="add del mod">
          <ac:chgData name="Louis FOUCHER" userId="68d2dd23d16b8099" providerId="LiveId" clId="{EF16AF32-25AA-4C4C-AE73-2AC519BB1EA1}" dt="2023-07-11T09:33:05.404" v="1951" actId="11529"/>
          <ac:cxnSpMkLst>
            <pc:docMk/>
            <pc:sldMk cId="1276701894" sldId="264"/>
            <ac:cxnSpMk id="12" creationId="{2AFCCCED-5FE1-D367-1FFB-50BDC673D21C}"/>
          </ac:cxnSpMkLst>
        </pc:cxnChg>
        <pc:cxnChg chg="add mod">
          <ac:chgData name="Louis FOUCHER" userId="68d2dd23d16b8099" providerId="LiveId" clId="{EF16AF32-25AA-4C4C-AE73-2AC519BB1EA1}" dt="2023-07-11T09:36:30.552" v="1990" actId="208"/>
          <ac:cxnSpMkLst>
            <pc:docMk/>
            <pc:sldMk cId="1276701894" sldId="264"/>
            <ac:cxnSpMk id="19" creationId="{45CB6942-6EFB-C5D9-B525-C74CBB40AA0C}"/>
          </ac:cxnSpMkLst>
        </pc:cxnChg>
        <pc:cxnChg chg="add mod">
          <ac:chgData name="Louis FOUCHER" userId="68d2dd23d16b8099" providerId="LiveId" clId="{EF16AF32-25AA-4C4C-AE73-2AC519BB1EA1}" dt="2023-07-11T09:36:35.895" v="1991" actId="208"/>
          <ac:cxnSpMkLst>
            <pc:docMk/>
            <pc:sldMk cId="1276701894" sldId="264"/>
            <ac:cxnSpMk id="23" creationId="{ABA9C73D-7D14-C199-E955-9E4259639F40}"/>
          </ac:cxnSpMkLst>
        </pc:cxnChg>
        <pc:cxnChg chg="add mod">
          <ac:chgData name="Louis FOUCHER" userId="68d2dd23d16b8099" providerId="LiveId" clId="{EF16AF32-25AA-4C4C-AE73-2AC519BB1EA1}" dt="2023-07-11T09:36:26.797" v="1989" actId="208"/>
          <ac:cxnSpMkLst>
            <pc:docMk/>
            <pc:sldMk cId="1276701894" sldId="264"/>
            <ac:cxnSpMk id="27" creationId="{7A5BDEF3-68E3-A3F3-13D1-652016E0E083}"/>
          </ac:cxnSpMkLst>
        </pc:cxnChg>
      </pc:sldChg>
      <pc:sldChg chg="addSp delSp modSp add mod modNotesTx">
        <pc:chgData name="Louis FOUCHER" userId="68d2dd23d16b8099" providerId="LiveId" clId="{EF16AF32-25AA-4C4C-AE73-2AC519BB1EA1}" dt="2023-08-19T14:05:31.410" v="5623" actId="20577"/>
        <pc:sldMkLst>
          <pc:docMk/>
          <pc:sldMk cId="4009672846" sldId="265"/>
        </pc:sldMkLst>
        <pc:spChg chg="mod">
          <ac:chgData name="Louis FOUCHER" userId="68d2dd23d16b8099" providerId="LiveId" clId="{EF16AF32-25AA-4C4C-AE73-2AC519BB1EA1}" dt="2023-08-16T15:20:37.342" v="5108" actId="20577"/>
          <ac:spMkLst>
            <pc:docMk/>
            <pc:sldMk cId="4009672846" sldId="265"/>
            <ac:spMk id="5" creationId="{39307772-4AC0-71F0-82EF-E300EC5854E1}"/>
          </ac:spMkLst>
        </pc:spChg>
        <pc:graphicFrameChg chg="add del mod">
          <ac:chgData name="Louis FOUCHER" userId="68d2dd23d16b8099" providerId="LiveId" clId="{EF16AF32-25AA-4C4C-AE73-2AC519BB1EA1}" dt="2023-07-11T08:03:51.099" v="1400"/>
          <ac:graphicFrameMkLst>
            <pc:docMk/>
            <pc:sldMk cId="4009672846" sldId="265"/>
            <ac:graphicFrameMk id="2" creationId="{BD6CAA8A-E265-49D8-ABBB-C54584F394A9}"/>
          </ac:graphicFrameMkLst>
        </pc:graphicFrameChg>
        <pc:graphicFrameChg chg="add mod modGraphic">
          <ac:chgData name="Louis FOUCHER" userId="68d2dd23d16b8099" providerId="LiveId" clId="{EF16AF32-25AA-4C4C-AE73-2AC519BB1EA1}" dt="2023-07-11T08:04:39.574" v="1405" actId="1076"/>
          <ac:graphicFrameMkLst>
            <pc:docMk/>
            <pc:sldMk cId="4009672846" sldId="265"/>
            <ac:graphicFrameMk id="3" creationId="{36DDA1A4-2B08-975E-CB07-AA5A9B1F1984}"/>
          </ac:graphicFrameMkLst>
        </pc:graphicFrameChg>
        <pc:graphicFrameChg chg="mod">
          <ac:chgData name="Louis FOUCHER" userId="68d2dd23d16b8099" providerId="LiveId" clId="{EF16AF32-25AA-4C4C-AE73-2AC519BB1EA1}" dt="2023-08-12T16:45:53.996" v="4679" actId="20577"/>
          <ac:graphicFrameMkLst>
            <pc:docMk/>
            <pc:sldMk cId="4009672846" sldId="265"/>
            <ac:graphicFrameMk id="10" creationId="{0B612E89-E613-FBDE-584C-C7F2DB0C2E6C}"/>
          </ac:graphicFrameMkLst>
        </pc:graphicFrameChg>
        <pc:picChg chg="add mod">
          <ac:chgData name="Louis FOUCHER" userId="68d2dd23d16b8099" providerId="LiveId" clId="{EF16AF32-25AA-4C4C-AE73-2AC519BB1EA1}" dt="2023-07-11T08:05:26.533" v="1416" actId="1076"/>
          <ac:picMkLst>
            <pc:docMk/>
            <pc:sldMk cId="4009672846" sldId="265"/>
            <ac:picMk id="6" creationId="{0D710C9C-97C3-C6FD-BC2E-7DF22E0913EE}"/>
          </ac:picMkLst>
        </pc:picChg>
        <pc:picChg chg="add mod">
          <ac:chgData name="Louis FOUCHER" userId="68d2dd23d16b8099" providerId="LiveId" clId="{EF16AF32-25AA-4C4C-AE73-2AC519BB1EA1}" dt="2023-07-11T08:05:35.334" v="1419" actId="1076"/>
          <ac:picMkLst>
            <pc:docMk/>
            <pc:sldMk cId="4009672846" sldId="265"/>
            <ac:picMk id="7" creationId="{8D0002CA-A48E-57A0-0F89-B98066827362}"/>
          </ac:picMkLst>
        </pc:picChg>
        <pc:picChg chg="add mod">
          <ac:chgData name="Louis FOUCHER" userId="68d2dd23d16b8099" providerId="LiveId" clId="{EF16AF32-25AA-4C4C-AE73-2AC519BB1EA1}" dt="2023-07-11T08:05:51.642" v="1424" actId="1076"/>
          <ac:picMkLst>
            <pc:docMk/>
            <pc:sldMk cId="4009672846" sldId="265"/>
            <ac:picMk id="8" creationId="{B7F1816F-4168-5C6E-B74C-65A652486850}"/>
          </ac:picMkLst>
        </pc:picChg>
        <pc:picChg chg="add mod ord">
          <ac:chgData name="Louis FOUCHER" userId="68d2dd23d16b8099" providerId="LiveId" clId="{EF16AF32-25AA-4C4C-AE73-2AC519BB1EA1}" dt="2023-07-11T08:06:04.695" v="1427" actId="170"/>
          <ac:picMkLst>
            <pc:docMk/>
            <pc:sldMk cId="4009672846" sldId="265"/>
            <ac:picMk id="9" creationId="{F027A2E9-295D-1DF6-E8A2-AC50421CD161}"/>
          </ac:picMkLst>
        </pc:picChg>
      </pc:sldChg>
      <pc:sldChg chg="addSp delSp modSp add mod modNotesTx">
        <pc:chgData name="Louis FOUCHER" userId="68d2dd23d16b8099" providerId="LiveId" clId="{EF16AF32-25AA-4C4C-AE73-2AC519BB1EA1}" dt="2023-08-19T14:05:47.616" v="5664" actId="20577"/>
        <pc:sldMkLst>
          <pc:docMk/>
          <pc:sldMk cId="322471852" sldId="266"/>
        </pc:sldMkLst>
        <pc:spChg chg="mod">
          <ac:chgData name="Louis FOUCHER" userId="68d2dd23d16b8099" providerId="LiveId" clId="{EF16AF32-25AA-4C4C-AE73-2AC519BB1EA1}" dt="2023-08-16T15:20:43.465" v="5119" actId="20577"/>
          <ac:spMkLst>
            <pc:docMk/>
            <pc:sldMk cId="322471852" sldId="266"/>
            <ac:spMk id="5" creationId="{39307772-4AC0-71F0-82EF-E300EC5854E1}"/>
          </ac:spMkLst>
        </pc:spChg>
        <pc:spChg chg="add mod">
          <ac:chgData name="Louis FOUCHER" userId="68d2dd23d16b8099" providerId="LiveId" clId="{EF16AF32-25AA-4C4C-AE73-2AC519BB1EA1}" dt="2023-07-11T08:13:03.233" v="1524" actId="20577"/>
          <ac:spMkLst>
            <pc:docMk/>
            <pc:sldMk cId="322471852" sldId="266"/>
            <ac:spMk id="8" creationId="{14394BFC-6D8C-F3B4-A153-C07294919A50}"/>
          </ac:spMkLst>
        </pc:spChg>
        <pc:spChg chg="add del mod">
          <ac:chgData name="Louis FOUCHER" userId="68d2dd23d16b8099" providerId="LiveId" clId="{EF16AF32-25AA-4C4C-AE73-2AC519BB1EA1}" dt="2023-08-12T16:39:17" v="4515" actId="478"/>
          <ac:spMkLst>
            <pc:docMk/>
            <pc:sldMk cId="322471852" sldId="266"/>
            <ac:spMk id="17" creationId="{1FF40DE7-979B-ED4C-4335-32793B5EF3A6}"/>
          </ac:spMkLst>
        </pc:spChg>
        <pc:spChg chg="add mod">
          <ac:chgData name="Louis FOUCHER" userId="68d2dd23d16b8099" providerId="LiveId" clId="{EF16AF32-25AA-4C4C-AE73-2AC519BB1EA1}" dt="2023-08-12T16:14:39.716" v="4398" actId="1076"/>
          <ac:spMkLst>
            <pc:docMk/>
            <pc:sldMk cId="322471852" sldId="266"/>
            <ac:spMk id="29" creationId="{1AE2842F-3BA6-C5A1-B526-EB6C53B9FF71}"/>
          </ac:spMkLst>
        </pc:spChg>
        <pc:graphicFrameChg chg="del">
          <ac:chgData name="Louis FOUCHER" userId="68d2dd23d16b8099" providerId="LiveId" clId="{EF16AF32-25AA-4C4C-AE73-2AC519BB1EA1}" dt="2023-08-12T16:39:10.178" v="4512" actId="478"/>
          <ac:graphicFrameMkLst>
            <pc:docMk/>
            <pc:sldMk cId="322471852" sldId="266"/>
            <ac:graphicFrameMk id="10" creationId="{0B612E89-E613-FBDE-584C-C7F2DB0C2E6C}"/>
          </ac:graphicFrameMkLst>
        </pc:graphicFrameChg>
        <pc:graphicFrameChg chg="add mod">
          <ac:chgData name="Louis FOUCHER" userId="68d2dd23d16b8099" providerId="LiveId" clId="{EF16AF32-25AA-4C4C-AE73-2AC519BB1EA1}" dt="2023-08-12T16:46:10.011" v="4700" actId="20577"/>
          <ac:graphicFrameMkLst>
            <pc:docMk/>
            <pc:sldMk cId="322471852" sldId="266"/>
            <ac:graphicFrameMk id="22" creationId="{2DE98285-C443-0349-EC07-4F5EDAAB3050}"/>
          </ac:graphicFrameMkLst>
        </pc:graphicFrameChg>
        <pc:picChg chg="add mod">
          <ac:chgData name="Louis FOUCHER" userId="68d2dd23d16b8099" providerId="LiveId" clId="{EF16AF32-25AA-4C4C-AE73-2AC519BB1EA1}" dt="2023-08-12T16:39:13.723" v="4514" actId="1076"/>
          <ac:picMkLst>
            <pc:docMk/>
            <pc:sldMk cId="322471852" sldId="266"/>
            <ac:picMk id="2" creationId="{E3370B4A-B510-3767-CC67-BC41642D92B7}"/>
          </ac:picMkLst>
        </pc:picChg>
        <pc:picChg chg="add mod">
          <ac:chgData name="Louis FOUCHER" userId="68d2dd23d16b8099" providerId="LiveId" clId="{EF16AF32-25AA-4C4C-AE73-2AC519BB1EA1}" dt="2023-07-11T08:10:26.660" v="1501" actId="1076"/>
          <ac:picMkLst>
            <pc:docMk/>
            <pc:sldMk cId="322471852" sldId="266"/>
            <ac:picMk id="3" creationId="{00CE4DAD-66F6-5F22-004C-7BF704BF2170}"/>
          </ac:picMkLst>
        </pc:picChg>
        <pc:picChg chg="add mod">
          <ac:chgData name="Louis FOUCHER" userId="68d2dd23d16b8099" providerId="LiveId" clId="{EF16AF32-25AA-4C4C-AE73-2AC519BB1EA1}" dt="2023-07-18T12:57:57.089" v="2650" actId="1076"/>
          <ac:picMkLst>
            <pc:docMk/>
            <pc:sldMk cId="322471852" sldId="266"/>
            <ac:picMk id="6" creationId="{9413DBC3-438B-F3A2-E70B-2328842343AB}"/>
          </ac:picMkLst>
        </pc:picChg>
        <pc:picChg chg="add mod">
          <ac:chgData name="Louis FOUCHER" userId="68d2dd23d16b8099" providerId="LiveId" clId="{EF16AF32-25AA-4C4C-AE73-2AC519BB1EA1}" dt="2023-07-11T08:12:27.937" v="1521" actId="1076"/>
          <ac:picMkLst>
            <pc:docMk/>
            <pc:sldMk cId="322471852" sldId="266"/>
            <ac:picMk id="7" creationId="{95B23E06-7FCA-02B4-0AA9-8873B738F9FA}"/>
          </ac:picMkLst>
        </pc:picChg>
        <pc:cxnChg chg="add del">
          <ac:chgData name="Louis FOUCHER" userId="68d2dd23d16b8099" providerId="LiveId" clId="{EF16AF32-25AA-4C4C-AE73-2AC519BB1EA1}" dt="2023-07-18T12:53:43.660" v="2611" actId="478"/>
          <ac:cxnSpMkLst>
            <pc:docMk/>
            <pc:sldMk cId="322471852" sldId="266"/>
            <ac:cxnSpMk id="12" creationId="{EDBBC462-6657-3FFD-13EB-8F485D26A981}"/>
          </ac:cxnSpMkLst>
        </pc:cxnChg>
        <pc:cxnChg chg="add mod">
          <ac:chgData name="Louis FOUCHER" userId="68d2dd23d16b8099" providerId="LiveId" clId="{EF16AF32-25AA-4C4C-AE73-2AC519BB1EA1}" dt="2023-07-18T12:54:20.543" v="2622" actId="14100"/>
          <ac:cxnSpMkLst>
            <pc:docMk/>
            <pc:sldMk cId="322471852" sldId="266"/>
            <ac:cxnSpMk id="19" creationId="{1284B201-3C38-CF42-6231-B5CCC12B13AB}"/>
          </ac:cxnSpMkLst>
        </pc:cxnChg>
        <pc:cxnChg chg="add mod">
          <ac:chgData name="Louis FOUCHER" userId="68d2dd23d16b8099" providerId="LiveId" clId="{EF16AF32-25AA-4C4C-AE73-2AC519BB1EA1}" dt="2023-07-18T12:54:26.574" v="2624" actId="1035"/>
          <ac:cxnSpMkLst>
            <pc:docMk/>
            <pc:sldMk cId="322471852" sldId="266"/>
            <ac:cxnSpMk id="21" creationId="{88736941-0367-C8B7-B1E7-7E0C56D07780}"/>
          </ac:cxnSpMkLst>
        </pc:cxnChg>
        <pc:cxnChg chg="add del">
          <ac:chgData name="Louis FOUCHER" userId="68d2dd23d16b8099" providerId="LiveId" clId="{EF16AF32-25AA-4C4C-AE73-2AC519BB1EA1}" dt="2023-07-18T12:54:45.916" v="2626" actId="11529"/>
          <ac:cxnSpMkLst>
            <pc:docMk/>
            <pc:sldMk cId="322471852" sldId="266"/>
            <ac:cxnSpMk id="26" creationId="{C8271CBC-E2A0-F45E-823F-A5E29D58CD79}"/>
          </ac:cxnSpMkLst>
        </pc:cxnChg>
        <pc:cxnChg chg="add mod">
          <ac:chgData name="Louis FOUCHER" userId="68d2dd23d16b8099" providerId="LiveId" clId="{EF16AF32-25AA-4C4C-AE73-2AC519BB1EA1}" dt="2023-08-12T16:14:44.559" v="4399" actId="14100"/>
          <ac:cxnSpMkLst>
            <pc:docMk/>
            <pc:sldMk cId="322471852" sldId="266"/>
            <ac:cxnSpMk id="28" creationId="{5497B749-C3B6-B139-29A7-CFCB40DCD9E3}"/>
          </ac:cxnSpMkLst>
        </pc:cxnChg>
      </pc:sldChg>
      <pc:sldChg chg="addSp delSp modSp add mod modNotesTx">
        <pc:chgData name="Louis FOUCHER" userId="68d2dd23d16b8099" providerId="LiveId" clId="{EF16AF32-25AA-4C4C-AE73-2AC519BB1EA1}" dt="2023-08-19T14:06:36.783" v="5811" actId="20577"/>
        <pc:sldMkLst>
          <pc:docMk/>
          <pc:sldMk cId="1191588322" sldId="267"/>
        </pc:sldMkLst>
        <pc:spChg chg="mod">
          <ac:chgData name="Louis FOUCHER" userId="68d2dd23d16b8099" providerId="LiveId" clId="{EF16AF32-25AA-4C4C-AE73-2AC519BB1EA1}" dt="2023-08-16T15:21:12.383" v="5138" actId="20577"/>
          <ac:spMkLst>
            <pc:docMk/>
            <pc:sldMk cId="1191588322" sldId="267"/>
            <ac:spMk id="5" creationId="{39307772-4AC0-71F0-82EF-E300EC5854E1}"/>
          </ac:spMkLst>
        </pc:spChg>
        <pc:spChg chg="add mod">
          <ac:chgData name="Louis FOUCHER" userId="68d2dd23d16b8099" providerId="LiveId" clId="{EF16AF32-25AA-4C4C-AE73-2AC519BB1EA1}" dt="2023-07-11T08:14:43.734" v="1568" actId="1076"/>
          <ac:spMkLst>
            <pc:docMk/>
            <pc:sldMk cId="1191588322" sldId="267"/>
            <ac:spMk id="6" creationId="{B3696808-320B-8914-50FB-3904BEBE0CFC}"/>
          </ac:spMkLst>
        </pc:spChg>
        <pc:spChg chg="add mod">
          <ac:chgData name="Louis FOUCHER" userId="68d2dd23d16b8099" providerId="LiveId" clId="{EF16AF32-25AA-4C4C-AE73-2AC519BB1EA1}" dt="2023-07-11T08:15:09.266" v="1573" actId="1076"/>
          <ac:spMkLst>
            <pc:docMk/>
            <pc:sldMk cId="1191588322" sldId="267"/>
            <ac:spMk id="7" creationId="{8C4BB84B-BA04-D6C4-C80E-8603E4EBEC79}"/>
          </ac:spMkLst>
        </pc:spChg>
        <pc:spChg chg="add mod">
          <ac:chgData name="Louis FOUCHER" userId="68d2dd23d16b8099" providerId="LiveId" clId="{EF16AF32-25AA-4C4C-AE73-2AC519BB1EA1}" dt="2023-07-11T08:17:25.593" v="1590" actId="1076"/>
          <ac:spMkLst>
            <pc:docMk/>
            <pc:sldMk cId="1191588322" sldId="267"/>
            <ac:spMk id="8" creationId="{09447DFE-81E9-6278-D24D-8D1CF71E10B5}"/>
          </ac:spMkLst>
        </pc:spChg>
        <pc:spChg chg="add del mod">
          <ac:chgData name="Louis FOUCHER" userId="68d2dd23d16b8099" providerId="LiveId" clId="{EF16AF32-25AA-4C4C-AE73-2AC519BB1EA1}" dt="2023-08-12T16:39:43.987" v="4522" actId="478"/>
          <ac:spMkLst>
            <pc:docMk/>
            <pc:sldMk cId="1191588322" sldId="267"/>
            <ac:spMk id="12" creationId="{520407EC-6639-CAD4-F271-1C5E2FEDDE44}"/>
          </ac:spMkLst>
        </pc:spChg>
        <pc:graphicFrameChg chg="del">
          <ac:chgData name="Louis FOUCHER" userId="68d2dd23d16b8099" providerId="LiveId" clId="{EF16AF32-25AA-4C4C-AE73-2AC519BB1EA1}" dt="2023-08-12T16:39:39.799" v="4519" actId="478"/>
          <ac:graphicFrameMkLst>
            <pc:docMk/>
            <pc:sldMk cId="1191588322" sldId="267"/>
            <ac:graphicFrameMk id="10" creationId="{0B612E89-E613-FBDE-584C-C7F2DB0C2E6C}"/>
          </ac:graphicFrameMkLst>
        </pc:graphicFrameChg>
        <pc:graphicFrameChg chg="add mod">
          <ac:chgData name="Louis FOUCHER" userId="68d2dd23d16b8099" providerId="LiveId" clId="{EF16AF32-25AA-4C4C-AE73-2AC519BB1EA1}" dt="2023-08-12T16:47:02.636" v="4769" actId="20577"/>
          <ac:graphicFrameMkLst>
            <pc:docMk/>
            <pc:sldMk cId="1191588322" sldId="267"/>
            <ac:graphicFrameMk id="17" creationId="{EB17E390-3B82-C86A-7530-EAF691D9639D}"/>
          </ac:graphicFrameMkLst>
        </pc:graphicFrameChg>
        <pc:picChg chg="add mod">
          <ac:chgData name="Louis FOUCHER" userId="68d2dd23d16b8099" providerId="LiveId" clId="{EF16AF32-25AA-4C4C-AE73-2AC519BB1EA1}" dt="2023-07-11T08:13:43.880" v="1530" actId="1076"/>
          <ac:picMkLst>
            <pc:docMk/>
            <pc:sldMk cId="1191588322" sldId="267"/>
            <ac:picMk id="2" creationId="{9FF56F2C-E76E-BE01-3A9F-FC0BABB4F0C2}"/>
          </ac:picMkLst>
        </pc:picChg>
        <pc:picChg chg="add mod">
          <ac:chgData name="Louis FOUCHER" userId="68d2dd23d16b8099" providerId="LiveId" clId="{EF16AF32-25AA-4C4C-AE73-2AC519BB1EA1}" dt="2023-07-11T08:13:47.785" v="1531" actId="1076"/>
          <ac:picMkLst>
            <pc:docMk/>
            <pc:sldMk cId="1191588322" sldId="267"/>
            <ac:picMk id="3" creationId="{283BA132-2345-6F08-2B4B-BD3634FA99A8}"/>
          </ac:picMkLst>
        </pc:picChg>
      </pc:sldChg>
      <pc:sldChg chg="addSp delSp modSp add mod modNotesTx">
        <pc:chgData name="Louis FOUCHER" userId="68d2dd23d16b8099" providerId="LiveId" clId="{EF16AF32-25AA-4C4C-AE73-2AC519BB1EA1}" dt="2023-08-19T14:09:04.027" v="6195" actId="20577"/>
        <pc:sldMkLst>
          <pc:docMk/>
          <pc:sldMk cId="3299587172" sldId="268"/>
        </pc:sldMkLst>
        <pc:spChg chg="add mod">
          <ac:chgData name="Louis FOUCHER" userId="68d2dd23d16b8099" providerId="LiveId" clId="{EF16AF32-25AA-4C4C-AE73-2AC519BB1EA1}" dt="2023-07-11T08:52:03.973" v="1890" actId="122"/>
          <ac:spMkLst>
            <pc:docMk/>
            <pc:sldMk cId="3299587172" sldId="268"/>
            <ac:spMk id="2" creationId="{FD151219-13E7-5A86-FBB5-1AA4639DE66C}"/>
          </ac:spMkLst>
        </pc:spChg>
        <pc:spChg chg="mod">
          <ac:chgData name="Louis FOUCHER" userId="68d2dd23d16b8099" providerId="LiveId" clId="{EF16AF32-25AA-4C4C-AE73-2AC519BB1EA1}" dt="2023-08-16T15:21:46.348" v="5167" actId="20577"/>
          <ac:spMkLst>
            <pc:docMk/>
            <pc:sldMk cId="3299587172" sldId="268"/>
            <ac:spMk id="5" creationId="{39307772-4AC0-71F0-82EF-E300EC5854E1}"/>
          </ac:spMkLst>
        </pc:spChg>
        <pc:spChg chg="add mod">
          <ac:chgData name="Louis FOUCHER" userId="68d2dd23d16b8099" providerId="LiveId" clId="{EF16AF32-25AA-4C4C-AE73-2AC519BB1EA1}" dt="2023-08-12T16:34:58.438" v="4494" actId="20577"/>
          <ac:spMkLst>
            <pc:docMk/>
            <pc:sldMk cId="3299587172" sldId="268"/>
            <ac:spMk id="6" creationId="{C5F233F8-6028-4E18-5E10-444353565495}"/>
          </ac:spMkLst>
        </pc:spChg>
        <pc:spChg chg="add del mod">
          <ac:chgData name="Louis FOUCHER" userId="68d2dd23d16b8099" providerId="LiveId" clId="{EF16AF32-25AA-4C4C-AE73-2AC519BB1EA1}" dt="2023-08-12T16:40:47.472" v="4543" actId="478"/>
          <ac:spMkLst>
            <pc:docMk/>
            <pc:sldMk cId="3299587172" sldId="268"/>
            <ac:spMk id="8" creationId="{146079EC-CC85-1B48-2DEB-4B080C761793}"/>
          </ac:spMkLst>
        </pc:spChg>
        <pc:graphicFrameChg chg="add mod">
          <ac:chgData name="Louis FOUCHER" userId="68d2dd23d16b8099" providerId="LiveId" clId="{EF16AF32-25AA-4C4C-AE73-2AC519BB1EA1}" dt="2023-08-12T16:48:31.860" v="4888" actId="20577"/>
          <ac:graphicFrameMkLst>
            <pc:docMk/>
            <pc:sldMk cId="3299587172" sldId="268"/>
            <ac:graphicFrameMk id="9" creationId="{EFA10BDF-6772-5BA7-E1AC-0BA333175F37}"/>
          </ac:graphicFrameMkLst>
        </pc:graphicFrameChg>
        <pc:graphicFrameChg chg="del">
          <ac:chgData name="Louis FOUCHER" userId="68d2dd23d16b8099" providerId="LiveId" clId="{EF16AF32-25AA-4C4C-AE73-2AC519BB1EA1}" dt="2023-08-12T16:40:44.338" v="4540" actId="478"/>
          <ac:graphicFrameMkLst>
            <pc:docMk/>
            <pc:sldMk cId="3299587172" sldId="268"/>
            <ac:graphicFrameMk id="10" creationId="{0B612E89-E613-FBDE-584C-C7F2DB0C2E6C}"/>
          </ac:graphicFrameMkLst>
        </pc:graphicFrameChg>
        <pc:picChg chg="add mod">
          <ac:chgData name="Louis FOUCHER" userId="68d2dd23d16b8099" providerId="LiveId" clId="{EF16AF32-25AA-4C4C-AE73-2AC519BB1EA1}" dt="2023-07-18T14:40:29.712" v="3162" actId="1076"/>
          <ac:picMkLst>
            <pc:docMk/>
            <pc:sldMk cId="3299587172" sldId="268"/>
            <ac:picMk id="3" creationId="{B37F6274-0A03-3888-3E20-C464FEDD8127}"/>
          </ac:picMkLst>
        </pc:picChg>
      </pc:sldChg>
      <pc:sldChg chg="addSp delSp modSp add mod modNotesTx">
        <pc:chgData name="Louis FOUCHER" userId="68d2dd23d16b8099" providerId="LiveId" clId="{EF16AF32-25AA-4C4C-AE73-2AC519BB1EA1}" dt="2023-08-19T14:10:07.897" v="6338" actId="20577"/>
        <pc:sldMkLst>
          <pc:docMk/>
          <pc:sldMk cId="303336801" sldId="269"/>
        </pc:sldMkLst>
        <pc:spChg chg="mod">
          <ac:chgData name="Louis FOUCHER" userId="68d2dd23d16b8099" providerId="LiveId" clId="{EF16AF32-25AA-4C4C-AE73-2AC519BB1EA1}" dt="2023-08-16T15:22:00.911" v="5182" actId="20577"/>
          <ac:spMkLst>
            <pc:docMk/>
            <pc:sldMk cId="303336801" sldId="269"/>
            <ac:spMk id="5" creationId="{39307772-4AC0-71F0-82EF-E300EC5854E1}"/>
          </ac:spMkLst>
        </pc:spChg>
        <pc:spChg chg="add del mod">
          <ac:chgData name="Louis FOUCHER" userId="68d2dd23d16b8099" providerId="LiveId" clId="{EF16AF32-25AA-4C4C-AE73-2AC519BB1EA1}" dt="2023-08-12T16:41:30.448" v="4554" actId="478"/>
          <ac:spMkLst>
            <pc:docMk/>
            <pc:sldMk cId="303336801" sldId="269"/>
            <ac:spMk id="8" creationId="{294CC487-7F89-66AB-FE6E-DF7208F40D81}"/>
          </ac:spMkLst>
        </pc:spChg>
        <pc:graphicFrameChg chg="add mod">
          <ac:chgData name="Louis FOUCHER" userId="68d2dd23d16b8099" providerId="LiveId" clId="{EF16AF32-25AA-4C4C-AE73-2AC519BB1EA1}" dt="2023-08-12T16:49:20.936" v="4951" actId="20577"/>
          <ac:graphicFrameMkLst>
            <pc:docMk/>
            <pc:sldMk cId="303336801" sldId="269"/>
            <ac:graphicFrameMk id="9" creationId="{C5DA58CD-D069-8435-5DB7-53CF06EEDC3A}"/>
          </ac:graphicFrameMkLst>
        </pc:graphicFrameChg>
        <pc:graphicFrameChg chg="del">
          <ac:chgData name="Louis FOUCHER" userId="68d2dd23d16b8099" providerId="LiveId" clId="{EF16AF32-25AA-4C4C-AE73-2AC519BB1EA1}" dt="2023-08-12T16:41:24.722" v="4551" actId="478"/>
          <ac:graphicFrameMkLst>
            <pc:docMk/>
            <pc:sldMk cId="303336801" sldId="269"/>
            <ac:graphicFrameMk id="10" creationId="{0B612E89-E613-FBDE-584C-C7F2DB0C2E6C}"/>
          </ac:graphicFrameMkLst>
        </pc:graphicFrameChg>
        <pc:picChg chg="add mod">
          <ac:chgData name="Louis FOUCHER" userId="68d2dd23d16b8099" providerId="LiveId" clId="{EF16AF32-25AA-4C4C-AE73-2AC519BB1EA1}" dt="2023-07-18T14:55:20.966" v="3182" actId="1076"/>
          <ac:picMkLst>
            <pc:docMk/>
            <pc:sldMk cId="303336801" sldId="269"/>
            <ac:picMk id="2" creationId="{40138787-12C4-524D-3992-4AEAFBBDAEAE}"/>
          </ac:picMkLst>
        </pc:picChg>
        <pc:picChg chg="add mod">
          <ac:chgData name="Louis FOUCHER" userId="68d2dd23d16b8099" providerId="LiveId" clId="{EF16AF32-25AA-4C4C-AE73-2AC519BB1EA1}" dt="2023-07-18T14:55:03.575" v="3177" actId="14100"/>
          <ac:picMkLst>
            <pc:docMk/>
            <pc:sldMk cId="303336801" sldId="269"/>
            <ac:picMk id="3" creationId="{69708C02-496E-1C54-7E53-0E31839E9B94}"/>
          </ac:picMkLst>
        </pc:picChg>
        <pc:picChg chg="add mod">
          <ac:chgData name="Louis FOUCHER" userId="68d2dd23d16b8099" providerId="LiveId" clId="{EF16AF32-25AA-4C4C-AE73-2AC519BB1EA1}" dt="2023-07-18T14:55:08.515" v="3179" actId="1076"/>
          <ac:picMkLst>
            <pc:docMk/>
            <pc:sldMk cId="303336801" sldId="269"/>
            <ac:picMk id="6" creationId="{9BF1CFCD-EDFC-25FD-9D60-08D7F2D2E0BC}"/>
          </ac:picMkLst>
        </pc:picChg>
      </pc:sldChg>
      <pc:sldChg chg="addSp delSp modSp new mod setBg modClrScheme chgLayout">
        <pc:chgData name="Louis FOUCHER" userId="68d2dd23d16b8099" providerId="LiveId" clId="{EF16AF32-25AA-4C4C-AE73-2AC519BB1EA1}" dt="2023-08-12T16:49:36.975" v="4972" actId="20577"/>
        <pc:sldMkLst>
          <pc:docMk/>
          <pc:sldMk cId="30361358" sldId="270"/>
        </pc:sldMkLst>
        <pc:spChg chg="del mod ord">
          <ac:chgData name="Louis FOUCHER" userId="68d2dd23d16b8099" providerId="LiveId" clId="{EF16AF32-25AA-4C4C-AE73-2AC519BB1EA1}" dt="2023-07-10T09:19:38.491" v="847" actId="700"/>
          <ac:spMkLst>
            <pc:docMk/>
            <pc:sldMk cId="30361358" sldId="270"/>
            <ac:spMk id="2" creationId="{F181DE67-7002-AB17-BB71-10D5389AC4ED}"/>
          </ac:spMkLst>
        </pc:spChg>
        <pc:spChg chg="del mod ord">
          <ac:chgData name="Louis FOUCHER" userId="68d2dd23d16b8099" providerId="LiveId" clId="{EF16AF32-25AA-4C4C-AE73-2AC519BB1EA1}" dt="2023-07-10T09:19:38.491" v="847" actId="700"/>
          <ac:spMkLst>
            <pc:docMk/>
            <pc:sldMk cId="30361358" sldId="270"/>
            <ac:spMk id="3" creationId="{24124BC9-C7B2-0123-E988-085951EBA731}"/>
          </ac:spMkLst>
        </pc:spChg>
        <pc:spChg chg="mod ord">
          <ac:chgData name="Louis FOUCHER" userId="68d2dd23d16b8099" providerId="LiveId" clId="{EF16AF32-25AA-4C4C-AE73-2AC519BB1EA1}" dt="2023-07-10T09:20:14.392" v="859" actId="26606"/>
          <ac:spMkLst>
            <pc:docMk/>
            <pc:sldMk cId="30361358" sldId="270"/>
            <ac:spMk id="4" creationId="{1422E96F-B4B1-E1CC-BB1D-C8B46938329C}"/>
          </ac:spMkLst>
        </pc:spChg>
        <pc:spChg chg="add mod ord">
          <ac:chgData name="Louis FOUCHER" userId="68d2dd23d16b8099" providerId="LiveId" clId="{EF16AF32-25AA-4C4C-AE73-2AC519BB1EA1}" dt="2023-07-10T09:20:50.858" v="889" actId="2711"/>
          <ac:spMkLst>
            <pc:docMk/>
            <pc:sldMk cId="30361358" sldId="270"/>
            <ac:spMk id="5" creationId="{34DA2255-B509-5B87-81A8-900ED6C0D311}"/>
          </ac:spMkLst>
        </pc:spChg>
        <pc:spChg chg="add del mod ord">
          <ac:chgData name="Louis FOUCHER" userId="68d2dd23d16b8099" providerId="LiveId" clId="{EF16AF32-25AA-4C4C-AE73-2AC519BB1EA1}" dt="2023-07-10T09:19:51.142" v="848" actId="478"/>
          <ac:spMkLst>
            <pc:docMk/>
            <pc:sldMk cId="30361358" sldId="270"/>
            <ac:spMk id="6" creationId="{353B3E9F-6833-C01A-79A4-47F0C533582C}"/>
          </ac:spMkLst>
        </pc:spChg>
        <pc:spChg chg="add">
          <ac:chgData name="Louis FOUCHER" userId="68d2dd23d16b8099" providerId="LiveId" clId="{EF16AF32-25AA-4C4C-AE73-2AC519BB1EA1}" dt="2023-07-10T09:20:14.392" v="859" actId="26606"/>
          <ac:spMkLst>
            <pc:docMk/>
            <pc:sldMk cId="30361358" sldId="270"/>
            <ac:spMk id="10" creationId="{4522B21E-B2B9-4C72-9A71-C87EFD137480}"/>
          </ac:spMkLst>
        </pc:spChg>
        <pc:spChg chg="add">
          <ac:chgData name="Louis FOUCHER" userId="68d2dd23d16b8099" providerId="LiveId" clId="{EF16AF32-25AA-4C4C-AE73-2AC519BB1EA1}" dt="2023-07-10T09:20:14.392" v="859" actId="26606"/>
          <ac:spMkLst>
            <pc:docMk/>
            <pc:sldMk cId="30361358" sldId="270"/>
            <ac:spMk id="12" creationId="{5EB7D2A2-F448-44D4-938C-DC84CBCB3B1E}"/>
          </ac:spMkLst>
        </pc:spChg>
        <pc:spChg chg="add">
          <ac:chgData name="Louis FOUCHER" userId="68d2dd23d16b8099" providerId="LiveId" clId="{EF16AF32-25AA-4C4C-AE73-2AC519BB1EA1}" dt="2023-07-10T09:20:14.392" v="859" actId="26606"/>
          <ac:spMkLst>
            <pc:docMk/>
            <pc:sldMk cId="30361358" sldId="270"/>
            <ac:spMk id="14" creationId="{871AEA07-1E14-44B4-8E55-64EF049CD66F}"/>
          </ac:spMkLst>
        </pc:spChg>
        <pc:graphicFrameChg chg="add mod">
          <ac:chgData name="Louis FOUCHER" userId="68d2dd23d16b8099" providerId="LiveId" clId="{EF16AF32-25AA-4C4C-AE73-2AC519BB1EA1}" dt="2023-08-12T16:49:36.975" v="4972" actId="20577"/>
          <ac:graphicFrameMkLst>
            <pc:docMk/>
            <pc:sldMk cId="30361358" sldId="270"/>
            <ac:graphicFrameMk id="2" creationId="{710BF2C8-D251-1230-B207-A6903EE1B26A}"/>
          </ac:graphicFrameMkLst>
        </pc:graphicFrameChg>
        <pc:cxnChg chg="add">
          <ac:chgData name="Louis FOUCHER" userId="68d2dd23d16b8099" providerId="LiveId" clId="{EF16AF32-25AA-4C4C-AE73-2AC519BB1EA1}" dt="2023-07-10T09:20:14.392" v="859" actId="26606"/>
          <ac:cxnSpMkLst>
            <pc:docMk/>
            <pc:sldMk cId="30361358" sldId="270"/>
            <ac:cxnSpMk id="16" creationId="{F7C8EA93-3210-4C62-99E9-153C275E3A87}"/>
          </ac:cxnSpMkLst>
        </pc:cxnChg>
      </pc:sldChg>
      <pc:sldChg chg="modSp add mod">
        <pc:chgData name="Louis FOUCHER" userId="68d2dd23d16b8099" providerId="LiveId" clId="{EF16AF32-25AA-4C4C-AE73-2AC519BB1EA1}" dt="2023-07-11T08:52:46.123" v="1916" actId="20577"/>
        <pc:sldMkLst>
          <pc:docMk/>
          <pc:sldMk cId="905719839" sldId="271"/>
        </pc:sldMkLst>
        <pc:spChg chg="mod">
          <ac:chgData name="Louis FOUCHER" userId="68d2dd23d16b8099" providerId="LiveId" clId="{EF16AF32-25AA-4C4C-AE73-2AC519BB1EA1}" dt="2023-07-11T08:52:46.123" v="1916" actId="20577"/>
          <ac:spMkLst>
            <pc:docMk/>
            <pc:sldMk cId="905719839" sldId="271"/>
            <ac:spMk id="5" creationId="{34DA2255-B509-5B87-81A8-900ED6C0D311}"/>
          </ac:spMkLst>
        </pc:spChg>
      </pc:sldChg>
      <pc:sldChg chg="addSp delSp modSp add mod ord modNotesTx">
        <pc:chgData name="Louis FOUCHER" userId="68d2dd23d16b8099" providerId="LiveId" clId="{EF16AF32-25AA-4C4C-AE73-2AC519BB1EA1}" dt="2023-08-19T14:06:04.897" v="5714" actId="20577"/>
        <pc:sldMkLst>
          <pc:docMk/>
          <pc:sldMk cId="3631047900" sldId="272"/>
        </pc:sldMkLst>
        <pc:spChg chg="mod">
          <ac:chgData name="Louis FOUCHER" userId="68d2dd23d16b8099" providerId="LiveId" clId="{EF16AF32-25AA-4C4C-AE73-2AC519BB1EA1}" dt="2023-08-16T15:21:02.876" v="5128" actId="20577"/>
          <ac:spMkLst>
            <pc:docMk/>
            <pc:sldMk cId="3631047900" sldId="272"/>
            <ac:spMk id="5" creationId="{39307772-4AC0-71F0-82EF-E300EC5854E1}"/>
          </ac:spMkLst>
        </pc:spChg>
        <pc:spChg chg="add mod">
          <ac:chgData name="Louis FOUCHER" userId="68d2dd23d16b8099" providerId="LiveId" clId="{EF16AF32-25AA-4C4C-AE73-2AC519BB1EA1}" dt="2023-07-12T07:33:04.290" v="2016" actId="1076"/>
          <ac:spMkLst>
            <pc:docMk/>
            <pc:sldMk cId="3631047900" sldId="272"/>
            <ac:spMk id="12" creationId="{87CC9260-A5F6-3781-B2C6-51B6D6AF6158}"/>
          </ac:spMkLst>
        </pc:spChg>
        <pc:spChg chg="add mod">
          <ac:chgData name="Louis FOUCHER" userId="68d2dd23d16b8099" providerId="LiveId" clId="{EF16AF32-25AA-4C4C-AE73-2AC519BB1EA1}" dt="2023-07-18T13:01:46.442" v="2689" actId="207"/>
          <ac:spMkLst>
            <pc:docMk/>
            <pc:sldMk cId="3631047900" sldId="272"/>
            <ac:spMk id="19" creationId="{B8D0E81C-032C-F29B-362A-058BB70BAB1D}"/>
          </ac:spMkLst>
        </pc:spChg>
        <pc:spChg chg="add mod">
          <ac:chgData name="Louis FOUCHER" userId="68d2dd23d16b8099" providerId="LiveId" clId="{EF16AF32-25AA-4C4C-AE73-2AC519BB1EA1}" dt="2023-07-18T13:02:48.136" v="2701" actId="1076"/>
          <ac:spMkLst>
            <pc:docMk/>
            <pc:sldMk cId="3631047900" sldId="272"/>
            <ac:spMk id="23" creationId="{325DB8DF-9785-EF7D-C61E-60297C435D50}"/>
          </ac:spMkLst>
        </pc:spChg>
        <pc:graphicFrameChg chg="mod">
          <ac:chgData name="Louis FOUCHER" userId="68d2dd23d16b8099" providerId="LiveId" clId="{EF16AF32-25AA-4C4C-AE73-2AC519BB1EA1}" dt="2023-08-12T16:46:25.284" v="4721" actId="20577"/>
          <ac:graphicFrameMkLst>
            <pc:docMk/>
            <pc:sldMk cId="3631047900" sldId="272"/>
            <ac:graphicFrameMk id="10" creationId="{0B612E89-E613-FBDE-584C-C7F2DB0C2E6C}"/>
          </ac:graphicFrameMkLst>
        </pc:graphicFrameChg>
        <pc:picChg chg="del">
          <ac:chgData name="Louis FOUCHER" userId="68d2dd23d16b8099" providerId="LiveId" clId="{EF16AF32-25AA-4C4C-AE73-2AC519BB1EA1}" dt="2023-07-11T08:07:40.829" v="1438" actId="478"/>
          <ac:picMkLst>
            <pc:docMk/>
            <pc:sldMk cId="3631047900" sldId="272"/>
            <ac:picMk id="2" creationId="{E3370B4A-B510-3767-CC67-BC41642D92B7}"/>
          </ac:picMkLst>
        </pc:picChg>
        <pc:picChg chg="del">
          <ac:chgData name="Louis FOUCHER" userId="68d2dd23d16b8099" providerId="LiveId" clId="{EF16AF32-25AA-4C4C-AE73-2AC519BB1EA1}" dt="2023-07-11T08:07:42.491" v="1439" actId="478"/>
          <ac:picMkLst>
            <pc:docMk/>
            <pc:sldMk cId="3631047900" sldId="272"/>
            <ac:picMk id="3" creationId="{00CE4DAD-66F6-5F22-004C-7BF704BF2170}"/>
          </ac:picMkLst>
        </pc:picChg>
        <pc:picChg chg="add mod">
          <ac:chgData name="Louis FOUCHER" userId="68d2dd23d16b8099" providerId="LiveId" clId="{EF16AF32-25AA-4C4C-AE73-2AC519BB1EA1}" dt="2023-07-11T08:09:15.916" v="1459" actId="1076"/>
          <ac:picMkLst>
            <pc:docMk/>
            <pc:sldMk cId="3631047900" sldId="272"/>
            <ac:picMk id="6" creationId="{218D5DA9-1F86-A464-A7F7-9A7A4BCA213C}"/>
          </ac:picMkLst>
        </pc:picChg>
        <pc:picChg chg="add mod">
          <ac:chgData name="Louis FOUCHER" userId="68d2dd23d16b8099" providerId="LiveId" clId="{EF16AF32-25AA-4C4C-AE73-2AC519BB1EA1}" dt="2023-07-11T08:09:22.343" v="1461" actId="1076"/>
          <ac:picMkLst>
            <pc:docMk/>
            <pc:sldMk cId="3631047900" sldId="272"/>
            <ac:picMk id="7" creationId="{93889FC9-2799-FD4D-40EB-4F6288A9F638}"/>
          </ac:picMkLst>
        </pc:picChg>
        <pc:picChg chg="add del mod">
          <ac:chgData name="Louis FOUCHER" userId="68d2dd23d16b8099" providerId="LiveId" clId="{EF16AF32-25AA-4C4C-AE73-2AC519BB1EA1}" dt="2023-07-11T08:09:09.621" v="1457" actId="478"/>
          <ac:picMkLst>
            <pc:docMk/>
            <pc:sldMk cId="3631047900" sldId="272"/>
            <ac:picMk id="8" creationId="{E51D9912-D710-7ADD-176B-81E92ADBD5B0}"/>
          </ac:picMkLst>
        </pc:picChg>
        <pc:picChg chg="add del mod">
          <ac:chgData name="Louis FOUCHER" userId="68d2dd23d16b8099" providerId="LiveId" clId="{EF16AF32-25AA-4C4C-AE73-2AC519BB1EA1}" dt="2023-07-11T08:09:07.787" v="1456" actId="478"/>
          <ac:picMkLst>
            <pc:docMk/>
            <pc:sldMk cId="3631047900" sldId="272"/>
            <ac:picMk id="9" creationId="{240618AC-8173-BCC7-81F8-11746F72665E}"/>
          </ac:picMkLst>
        </pc:picChg>
        <pc:cxnChg chg="add mod">
          <ac:chgData name="Louis FOUCHER" userId="68d2dd23d16b8099" providerId="LiveId" clId="{EF16AF32-25AA-4C4C-AE73-2AC519BB1EA1}" dt="2023-07-18T13:01:11.063" v="2668" actId="13822"/>
          <ac:cxnSpMkLst>
            <pc:docMk/>
            <pc:sldMk cId="3631047900" sldId="272"/>
            <ac:cxnSpMk id="3" creationId="{F913E13E-CD87-B85D-110D-0E3876F31F4F}"/>
          </ac:cxnSpMkLst>
        </pc:cxnChg>
        <pc:cxnChg chg="add mod">
          <ac:chgData name="Louis FOUCHER" userId="68d2dd23d16b8099" providerId="LiveId" clId="{EF16AF32-25AA-4C4C-AE73-2AC519BB1EA1}" dt="2023-07-18T13:01:22.616" v="2671" actId="14100"/>
          <ac:cxnSpMkLst>
            <pc:docMk/>
            <pc:sldMk cId="3631047900" sldId="272"/>
            <ac:cxnSpMk id="8" creationId="{2A986076-DDEF-B8B2-C13C-2F424CF2D93E}"/>
          </ac:cxnSpMkLst>
        </pc:cxnChg>
        <pc:cxnChg chg="add mod">
          <ac:chgData name="Louis FOUCHER" userId="68d2dd23d16b8099" providerId="LiveId" clId="{EF16AF32-25AA-4C4C-AE73-2AC519BB1EA1}" dt="2023-07-18T13:02:58.669" v="2703" actId="14100"/>
          <ac:cxnSpMkLst>
            <pc:docMk/>
            <pc:sldMk cId="3631047900" sldId="272"/>
            <ac:cxnSpMk id="21" creationId="{F0F63195-7731-2DAE-4479-5735D4D1B98D}"/>
          </ac:cxnSpMkLst>
        </pc:cxnChg>
        <pc:cxnChg chg="add mod">
          <ac:chgData name="Louis FOUCHER" userId="68d2dd23d16b8099" providerId="LiveId" clId="{EF16AF32-25AA-4C4C-AE73-2AC519BB1EA1}" dt="2023-07-18T13:03:03.282" v="2704" actId="14100"/>
          <ac:cxnSpMkLst>
            <pc:docMk/>
            <pc:sldMk cId="3631047900" sldId="272"/>
            <ac:cxnSpMk id="22" creationId="{18048D6A-0244-143C-D55C-9CADB23BF98A}"/>
          </ac:cxnSpMkLst>
        </pc:cxnChg>
        <pc:cxnChg chg="add mod">
          <ac:chgData name="Louis FOUCHER" userId="68d2dd23d16b8099" providerId="LiveId" clId="{EF16AF32-25AA-4C4C-AE73-2AC519BB1EA1}" dt="2023-07-18T13:07:06.189" v="2722" actId="13822"/>
          <ac:cxnSpMkLst>
            <pc:docMk/>
            <pc:sldMk cId="3631047900" sldId="272"/>
            <ac:cxnSpMk id="34" creationId="{2B298A90-18A6-DF28-CFD4-4D2C850B4DDA}"/>
          </ac:cxnSpMkLst>
        </pc:cxnChg>
        <pc:cxnChg chg="add mod">
          <ac:chgData name="Louis FOUCHER" userId="68d2dd23d16b8099" providerId="LiveId" clId="{EF16AF32-25AA-4C4C-AE73-2AC519BB1EA1}" dt="2023-07-18T13:07:19.790" v="2724" actId="13822"/>
          <ac:cxnSpMkLst>
            <pc:docMk/>
            <pc:sldMk cId="3631047900" sldId="272"/>
            <ac:cxnSpMk id="36" creationId="{3BB5FF6D-F249-F95F-30F6-6AD939EE58E6}"/>
          </ac:cxnSpMkLst>
        </pc:cxnChg>
        <pc:cxnChg chg="add mod">
          <ac:chgData name="Louis FOUCHER" userId="68d2dd23d16b8099" providerId="LiveId" clId="{EF16AF32-25AA-4C4C-AE73-2AC519BB1EA1}" dt="2023-07-18T13:07:25.309" v="2725" actId="13822"/>
          <ac:cxnSpMkLst>
            <pc:docMk/>
            <pc:sldMk cId="3631047900" sldId="272"/>
            <ac:cxnSpMk id="39" creationId="{A41D9B59-FC3D-C369-AE73-32CD609AE886}"/>
          </ac:cxnSpMkLst>
        </pc:cxnChg>
        <pc:cxnChg chg="add mod">
          <ac:chgData name="Louis FOUCHER" userId="68d2dd23d16b8099" providerId="LiveId" clId="{EF16AF32-25AA-4C4C-AE73-2AC519BB1EA1}" dt="2023-08-16T15:40:53.852" v="5341" actId="14100"/>
          <ac:cxnSpMkLst>
            <pc:docMk/>
            <pc:sldMk cId="3631047900" sldId="272"/>
            <ac:cxnSpMk id="43" creationId="{C4E182E0-E852-7D9C-7166-699363273B28}"/>
          </ac:cxnSpMkLst>
        </pc:cxnChg>
      </pc:sldChg>
      <pc:sldChg chg="addSp delSp modSp add mod modNotesTx">
        <pc:chgData name="Louis FOUCHER" userId="68d2dd23d16b8099" providerId="LiveId" clId="{EF16AF32-25AA-4C4C-AE73-2AC519BB1EA1}" dt="2023-08-19T14:06:19.254" v="5754" actId="20577"/>
        <pc:sldMkLst>
          <pc:docMk/>
          <pc:sldMk cId="1840265896" sldId="273"/>
        </pc:sldMkLst>
        <pc:spChg chg="add mod">
          <ac:chgData name="Louis FOUCHER" userId="68d2dd23d16b8099" providerId="LiveId" clId="{EF16AF32-25AA-4C4C-AE73-2AC519BB1EA1}" dt="2023-07-18T13:09:36.276" v="2830" actId="122"/>
          <ac:spMkLst>
            <pc:docMk/>
            <pc:sldMk cId="1840265896" sldId="273"/>
            <ac:spMk id="2" creationId="{DF84C864-AA32-44B2-055D-A0243925FD42}"/>
          </ac:spMkLst>
        </pc:spChg>
        <pc:spChg chg="mod">
          <ac:chgData name="Louis FOUCHER" userId="68d2dd23d16b8099" providerId="LiveId" clId="{EF16AF32-25AA-4C4C-AE73-2AC519BB1EA1}" dt="2023-08-16T15:21:07.300" v="5133" actId="20577"/>
          <ac:spMkLst>
            <pc:docMk/>
            <pc:sldMk cId="1840265896" sldId="273"/>
            <ac:spMk id="5" creationId="{39307772-4AC0-71F0-82EF-E300EC5854E1}"/>
          </ac:spMkLst>
        </pc:spChg>
        <pc:spChg chg="add del mod">
          <ac:chgData name="Louis FOUCHER" userId="68d2dd23d16b8099" providerId="LiveId" clId="{EF16AF32-25AA-4C4C-AE73-2AC519BB1EA1}" dt="2023-08-12T16:39:31.412" v="4518" actId="478"/>
          <ac:spMkLst>
            <pc:docMk/>
            <pc:sldMk cId="1840265896" sldId="273"/>
            <ac:spMk id="6" creationId="{A11BFDE3-092A-B789-BAAA-0BC9C0981090}"/>
          </ac:spMkLst>
        </pc:spChg>
        <pc:graphicFrameChg chg="add mod">
          <ac:chgData name="Louis FOUCHER" userId="68d2dd23d16b8099" providerId="LiveId" clId="{EF16AF32-25AA-4C4C-AE73-2AC519BB1EA1}" dt="2023-08-12T16:46:40.921" v="4742" actId="20577"/>
          <ac:graphicFrameMkLst>
            <pc:docMk/>
            <pc:sldMk cId="1840265896" sldId="273"/>
            <ac:graphicFrameMk id="7" creationId="{5A59D2E7-DFC0-48D7-61A0-94ECEB533259}"/>
          </ac:graphicFrameMkLst>
        </pc:graphicFrameChg>
        <pc:graphicFrameChg chg="del">
          <ac:chgData name="Louis FOUCHER" userId="68d2dd23d16b8099" providerId="LiveId" clId="{EF16AF32-25AA-4C4C-AE73-2AC519BB1EA1}" dt="2023-08-12T16:39:27.453" v="4516" actId="478"/>
          <ac:graphicFrameMkLst>
            <pc:docMk/>
            <pc:sldMk cId="1840265896" sldId="273"/>
            <ac:graphicFrameMk id="10" creationId="{0B612E89-E613-FBDE-584C-C7F2DB0C2E6C}"/>
          </ac:graphicFrameMkLst>
        </pc:graphicFrameChg>
        <pc:picChg chg="del">
          <ac:chgData name="Louis FOUCHER" userId="68d2dd23d16b8099" providerId="LiveId" clId="{EF16AF32-25AA-4C4C-AE73-2AC519BB1EA1}" dt="2023-07-11T08:09:27.530" v="1462" actId="478"/>
          <ac:picMkLst>
            <pc:docMk/>
            <pc:sldMk cId="1840265896" sldId="273"/>
            <ac:picMk id="6" creationId="{218D5DA9-1F86-A464-A7F7-9A7A4BCA213C}"/>
          </ac:picMkLst>
        </pc:picChg>
        <pc:picChg chg="del">
          <ac:chgData name="Louis FOUCHER" userId="68d2dd23d16b8099" providerId="LiveId" clId="{EF16AF32-25AA-4C4C-AE73-2AC519BB1EA1}" dt="2023-07-11T08:09:29.490" v="1463" actId="478"/>
          <ac:picMkLst>
            <pc:docMk/>
            <pc:sldMk cId="1840265896" sldId="273"/>
            <ac:picMk id="7" creationId="{93889FC9-2799-FD4D-40EB-4F6288A9F638}"/>
          </ac:picMkLst>
        </pc:picChg>
        <pc:picChg chg="mod">
          <ac:chgData name="Louis FOUCHER" userId="68d2dd23d16b8099" providerId="LiveId" clId="{EF16AF32-25AA-4C4C-AE73-2AC519BB1EA1}" dt="2023-07-18T13:09:11.320" v="2811" actId="1035"/>
          <ac:picMkLst>
            <pc:docMk/>
            <pc:sldMk cId="1840265896" sldId="273"/>
            <ac:picMk id="8" creationId="{E51D9912-D710-7ADD-176B-81E92ADBD5B0}"/>
          </ac:picMkLst>
        </pc:picChg>
        <pc:picChg chg="mod">
          <ac:chgData name="Louis FOUCHER" userId="68d2dd23d16b8099" providerId="LiveId" clId="{EF16AF32-25AA-4C4C-AE73-2AC519BB1EA1}" dt="2023-07-18T13:09:41.016" v="2841" actId="1036"/>
          <ac:picMkLst>
            <pc:docMk/>
            <pc:sldMk cId="1840265896" sldId="273"/>
            <ac:picMk id="9" creationId="{240618AC-8173-BCC7-81F8-11746F72665E}"/>
          </ac:picMkLst>
        </pc:picChg>
      </pc:sldChg>
      <pc:sldChg chg="addSp delSp modSp add mod modNotesTx">
        <pc:chgData name="Louis FOUCHER" userId="68d2dd23d16b8099" providerId="LiveId" clId="{EF16AF32-25AA-4C4C-AE73-2AC519BB1EA1}" dt="2023-08-19T14:07:07.736" v="5880" actId="20577"/>
        <pc:sldMkLst>
          <pc:docMk/>
          <pc:sldMk cId="3809577791" sldId="274"/>
        </pc:sldMkLst>
        <pc:spChg chg="add mod">
          <ac:chgData name="Louis FOUCHER" userId="68d2dd23d16b8099" providerId="LiveId" clId="{EF16AF32-25AA-4C4C-AE73-2AC519BB1EA1}" dt="2023-07-18T13:13:00.990" v="2920" actId="14100"/>
          <ac:spMkLst>
            <pc:docMk/>
            <pc:sldMk cId="3809577791" sldId="274"/>
            <ac:spMk id="2" creationId="{EFC343D8-39C0-40AA-0A7C-3FF2E85E44E2}"/>
          </ac:spMkLst>
        </pc:spChg>
        <pc:spChg chg="mod">
          <ac:chgData name="Louis FOUCHER" userId="68d2dd23d16b8099" providerId="LiveId" clId="{EF16AF32-25AA-4C4C-AE73-2AC519BB1EA1}" dt="2023-08-16T15:21:19.789" v="5145" actId="20577"/>
          <ac:spMkLst>
            <pc:docMk/>
            <pc:sldMk cId="3809577791" sldId="274"/>
            <ac:spMk id="5" creationId="{39307772-4AC0-71F0-82EF-E300EC5854E1}"/>
          </ac:spMkLst>
        </pc:spChg>
        <pc:spChg chg="del">
          <ac:chgData name="Louis FOUCHER" userId="68d2dd23d16b8099" providerId="LiveId" clId="{EF16AF32-25AA-4C4C-AE73-2AC519BB1EA1}" dt="2023-07-11T08:19:19.896" v="1612" actId="478"/>
          <ac:spMkLst>
            <pc:docMk/>
            <pc:sldMk cId="3809577791" sldId="274"/>
            <ac:spMk id="6" creationId="{B3696808-320B-8914-50FB-3904BEBE0CFC}"/>
          </ac:spMkLst>
        </pc:spChg>
        <pc:spChg chg="del">
          <ac:chgData name="Louis FOUCHER" userId="68d2dd23d16b8099" providerId="LiveId" clId="{EF16AF32-25AA-4C4C-AE73-2AC519BB1EA1}" dt="2023-07-11T08:19:23.550" v="1614" actId="478"/>
          <ac:spMkLst>
            <pc:docMk/>
            <pc:sldMk cId="3809577791" sldId="274"/>
            <ac:spMk id="7" creationId="{8C4BB84B-BA04-D6C4-C80E-8603E4EBEC79}"/>
          </ac:spMkLst>
        </pc:spChg>
        <pc:spChg chg="mod">
          <ac:chgData name="Louis FOUCHER" userId="68d2dd23d16b8099" providerId="LiveId" clId="{EF16AF32-25AA-4C4C-AE73-2AC519BB1EA1}" dt="2023-07-11T08:18:32.287" v="1601" actId="1076"/>
          <ac:spMkLst>
            <pc:docMk/>
            <pc:sldMk cId="3809577791" sldId="274"/>
            <ac:spMk id="8" creationId="{09447DFE-81E9-6278-D24D-8D1CF71E10B5}"/>
          </ac:spMkLst>
        </pc:spChg>
        <pc:spChg chg="add mod">
          <ac:chgData name="Louis FOUCHER" userId="68d2dd23d16b8099" providerId="LiveId" clId="{EF16AF32-25AA-4C4C-AE73-2AC519BB1EA1}" dt="2023-07-18T13:12:49.457" v="2918" actId="1076"/>
          <ac:spMkLst>
            <pc:docMk/>
            <pc:sldMk cId="3809577791" sldId="274"/>
            <ac:spMk id="17" creationId="{7714C299-247A-48F3-7D9B-06F8DA5646AD}"/>
          </ac:spMkLst>
        </pc:spChg>
        <pc:spChg chg="add mod">
          <ac:chgData name="Louis FOUCHER" userId="68d2dd23d16b8099" providerId="LiveId" clId="{EF16AF32-25AA-4C4C-AE73-2AC519BB1EA1}" dt="2023-07-18T13:13:07.696" v="2921" actId="1076"/>
          <ac:spMkLst>
            <pc:docMk/>
            <pc:sldMk cId="3809577791" sldId="274"/>
            <ac:spMk id="19" creationId="{CD965527-886F-E43C-090D-90B3EF12107C}"/>
          </ac:spMkLst>
        </pc:spChg>
        <pc:spChg chg="add del mod">
          <ac:chgData name="Louis FOUCHER" userId="68d2dd23d16b8099" providerId="LiveId" clId="{EF16AF32-25AA-4C4C-AE73-2AC519BB1EA1}" dt="2023-08-12T16:39:55.167" v="4525" actId="478"/>
          <ac:spMkLst>
            <pc:docMk/>
            <pc:sldMk cId="3809577791" sldId="274"/>
            <ac:spMk id="21" creationId="{1F095B75-D9CE-6ED4-4512-B38A306B354E}"/>
          </ac:spMkLst>
        </pc:spChg>
        <pc:graphicFrameChg chg="del mod">
          <ac:chgData name="Louis FOUCHER" userId="68d2dd23d16b8099" providerId="LiveId" clId="{EF16AF32-25AA-4C4C-AE73-2AC519BB1EA1}" dt="2023-08-12T16:39:50.979" v="4524" actId="478"/>
          <ac:graphicFrameMkLst>
            <pc:docMk/>
            <pc:sldMk cId="3809577791" sldId="274"/>
            <ac:graphicFrameMk id="10" creationId="{0B612E89-E613-FBDE-584C-C7F2DB0C2E6C}"/>
          </ac:graphicFrameMkLst>
        </pc:graphicFrameChg>
        <pc:graphicFrameChg chg="add mod">
          <ac:chgData name="Louis FOUCHER" userId="68d2dd23d16b8099" providerId="LiveId" clId="{EF16AF32-25AA-4C4C-AE73-2AC519BB1EA1}" dt="2023-08-12T16:47:26.280" v="4804" actId="20577"/>
          <ac:graphicFrameMkLst>
            <pc:docMk/>
            <pc:sldMk cId="3809577791" sldId="274"/>
            <ac:graphicFrameMk id="22" creationId="{5B4854A6-CBEC-FCCD-E515-47A5D1BB1A20}"/>
          </ac:graphicFrameMkLst>
        </pc:graphicFrameChg>
        <pc:picChg chg="del">
          <ac:chgData name="Louis FOUCHER" userId="68d2dd23d16b8099" providerId="LiveId" clId="{EF16AF32-25AA-4C4C-AE73-2AC519BB1EA1}" dt="2023-07-11T08:19:17.701" v="1611" actId="478"/>
          <ac:picMkLst>
            <pc:docMk/>
            <pc:sldMk cId="3809577791" sldId="274"/>
            <ac:picMk id="2" creationId="{9FF56F2C-E76E-BE01-3A9F-FC0BABB4F0C2}"/>
          </ac:picMkLst>
        </pc:picChg>
        <pc:picChg chg="del">
          <ac:chgData name="Louis FOUCHER" userId="68d2dd23d16b8099" providerId="LiveId" clId="{EF16AF32-25AA-4C4C-AE73-2AC519BB1EA1}" dt="2023-07-11T08:19:21.637" v="1613" actId="478"/>
          <ac:picMkLst>
            <pc:docMk/>
            <pc:sldMk cId="3809577791" sldId="274"/>
            <ac:picMk id="3" creationId="{283BA132-2345-6F08-2B4B-BD3634FA99A8}"/>
          </ac:picMkLst>
        </pc:picChg>
        <pc:picChg chg="add mod">
          <ac:chgData name="Louis FOUCHER" userId="68d2dd23d16b8099" providerId="LiveId" clId="{EF16AF32-25AA-4C4C-AE73-2AC519BB1EA1}" dt="2023-07-18T13:13:10.861" v="2922" actId="1076"/>
          <ac:picMkLst>
            <pc:docMk/>
            <pc:sldMk cId="3809577791" sldId="274"/>
            <ac:picMk id="9" creationId="{0890CC70-2505-627F-F40E-1C9EC0048FC9}"/>
          </ac:picMkLst>
        </pc:picChg>
        <pc:picChg chg="add mod">
          <ac:chgData name="Louis FOUCHER" userId="68d2dd23d16b8099" providerId="LiveId" clId="{EF16AF32-25AA-4C4C-AE73-2AC519BB1EA1}" dt="2023-07-13T07:55:55.898" v="2267" actId="1076"/>
          <ac:picMkLst>
            <pc:docMk/>
            <pc:sldMk cId="3809577791" sldId="274"/>
            <ac:picMk id="12" creationId="{A428B0E7-EDDC-1288-8F23-E1381792EEC0}"/>
          </ac:picMkLst>
        </pc:picChg>
        <pc:cxnChg chg="add mod">
          <ac:chgData name="Louis FOUCHER" userId="68d2dd23d16b8099" providerId="LiveId" clId="{EF16AF32-25AA-4C4C-AE73-2AC519BB1EA1}" dt="2023-07-18T13:11:50.705" v="2905" actId="13822"/>
          <ac:cxnSpMkLst>
            <pc:docMk/>
            <pc:sldMk cId="3809577791" sldId="274"/>
            <ac:cxnSpMk id="6" creationId="{C94ADE4C-1B96-81E8-6211-CD0E8B6CD8ED}"/>
          </ac:cxnSpMkLst>
        </pc:cxnChg>
        <pc:cxnChg chg="add mod">
          <ac:chgData name="Louis FOUCHER" userId="68d2dd23d16b8099" providerId="LiveId" clId="{EF16AF32-25AA-4C4C-AE73-2AC519BB1EA1}" dt="2023-07-18T13:12:00.400" v="2908" actId="14100"/>
          <ac:cxnSpMkLst>
            <pc:docMk/>
            <pc:sldMk cId="3809577791" sldId="274"/>
            <ac:cxnSpMk id="7" creationId="{90D9C4D2-CF1D-3B4E-5D4F-05FD5DB9EF1E}"/>
          </ac:cxnSpMkLst>
        </pc:cxnChg>
        <pc:cxnChg chg="add mod">
          <ac:chgData name="Louis FOUCHER" userId="68d2dd23d16b8099" providerId="LiveId" clId="{EF16AF32-25AA-4C4C-AE73-2AC519BB1EA1}" dt="2023-07-18T13:13:00.990" v="2920" actId="14100"/>
          <ac:cxnSpMkLst>
            <pc:docMk/>
            <pc:sldMk cId="3809577791" sldId="274"/>
            <ac:cxnSpMk id="23" creationId="{9106574C-FF22-442B-4B4E-C1732614DFFF}"/>
          </ac:cxnSpMkLst>
        </pc:cxnChg>
        <pc:cxnChg chg="add mod">
          <ac:chgData name="Louis FOUCHER" userId="68d2dd23d16b8099" providerId="LiveId" clId="{EF16AF32-25AA-4C4C-AE73-2AC519BB1EA1}" dt="2023-07-18T13:13:00.990" v="2920" actId="14100"/>
          <ac:cxnSpMkLst>
            <pc:docMk/>
            <pc:sldMk cId="3809577791" sldId="274"/>
            <ac:cxnSpMk id="26" creationId="{6F766C3B-E3A7-07C2-D880-E2C00E4DF8EE}"/>
          </ac:cxnSpMkLst>
        </pc:cxnChg>
      </pc:sldChg>
      <pc:sldChg chg="addSp delSp modSp add mod modNotesTx">
        <pc:chgData name="Louis FOUCHER" userId="68d2dd23d16b8099" providerId="LiveId" clId="{EF16AF32-25AA-4C4C-AE73-2AC519BB1EA1}" dt="2023-08-19T14:07:28.862" v="5922" actId="20577"/>
        <pc:sldMkLst>
          <pc:docMk/>
          <pc:sldMk cId="2388028060" sldId="275"/>
        </pc:sldMkLst>
        <pc:spChg chg="add mod">
          <ac:chgData name="Louis FOUCHER" userId="68d2dd23d16b8099" providerId="LiveId" clId="{EF16AF32-25AA-4C4C-AE73-2AC519BB1EA1}" dt="2023-07-25T14:01:26.636" v="3491" actId="207"/>
          <ac:spMkLst>
            <pc:docMk/>
            <pc:sldMk cId="2388028060" sldId="275"/>
            <ac:spMk id="2" creationId="{CA129A78-3E36-46E7-7E98-4931BFC8B84C}"/>
          </ac:spMkLst>
        </pc:spChg>
        <pc:spChg chg="add mod">
          <ac:chgData name="Louis FOUCHER" userId="68d2dd23d16b8099" providerId="LiveId" clId="{EF16AF32-25AA-4C4C-AE73-2AC519BB1EA1}" dt="2023-07-25T14:01:35.528" v="3494" actId="20577"/>
          <ac:spMkLst>
            <pc:docMk/>
            <pc:sldMk cId="2388028060" sldId="275"/>
            <ac:spMk id="3" creationId="{A91F5AC7-317D-D5D0-7853-5E464A994F59}"/>
          </ac:spMkLst>
        </pc:spChg>
        <pc:spChg chg="mod">
          <ac:chgData name="Louis FOUCHER" userId="68d2dd23d16b8099" providerId="LiveId" clId="{EF16AF32-25AA-4C4C-AE73-2AC519BB1EA1}" dt="2023-08-16T15:21:24.028" v="5150" actId="20577"/>
          <ac:spMkLst>
            <pc:docMk/>
            <pc:sldMk cId="2388028060" sldId="275"/>
            <ac:spMk id="5" creationId="{39307772-4AC0-71F0-82EF-E300EC5854E1}"/>
          </ac:spMkLst>
        </pc:spChg>
        <pc:spChg chg="del">
          <ac:chgData name="Louis FOUCHER" userId="68d2dd23d16b8099" providerId="LiveId" clId="{EF16AF32-25AA-4C4C-AE73-2AC519BB1EA1}" dt="2023-07-11T08:19:05.351" v="1608" actId="478"/>
          <ac:spMkLst>
            <pc:docMk/>
            <pc:sldMk cId="2388028060" sldId="275"/>
            <ac:spMk id="6" creationId="{B3696808-320B-8914-50FB-3904BEBE0CFC}"/>
          </ac:spMkLst>
        </pc:spChg>
        <pc:spChg chg="del">
          <ac:chgData name="Louis FOUCHER" userId="68d2dd23d16b8099" providerId="LiveId" clId="{EF16AF32-25AA-4C4C-AE73-2AC519BB1EA1}" dt="2023-07-11T08:19:11.059" v="1610" actId="478"/>
          <ac:spMkLst>
            <pc:docMk/>
            <pc:sldMk cId="2388028060" sldId="275"/>
            <ac:spMk id="7" creationId="{8C4BB84B-BA04-D6C4-C80E-8603E4EBEC79}"/>
          </ac:spMkLst>
        </pc:spChg>
        <pc:spChg chg="mod">
          <ac:chgData name="Louis FOUCHER" userId="68d2dd23d16b8099" providerId="LiveId" clId="{EF16AF32-25AA-4C4C-AE73-2AC519BB1EA1}" dt="2023-07-11T08:18:59.430" v="1606" actId="1076"/>
          <ac:spMkLst>
            <pc:docMk/>
            <pc:sldMk cId="2388028060" sldId="275"/>
            <ac:spMk id="8" creationId="{09447DFE-81E9-6278-D24D-8D1CF71E10B5}"/>
          </ac:spMkLst>
        </pc:spChg>
        <pc:spChg chg="add mod">
          <ac:chgData name="Louis FOUCHER" userId="68d2dd23d16b8099" providerId="LiveId" clId="{EF16AF32-25AA-4C4C-AE73-2AC519BB1EA1}" dt="2023-07-13T08:02:49.442" v="2608"/>
          <ac:spMkLst>
            <pc:docMk/>
            <pc:sldMk cId="2388028060" sldId="275"/>
            <ac:spMk id="12" creationId="{BC890647-F112-9A45-CF38-B121851C9A37}"/>
          </ac:spMkLst>
        </pc:spChg>
        <pc:spChg chg="add mod">
          <ac:chgData name="Louis FOUCHER" userId="68d2dd23d16b8099" providerId="LiveId" clId="{EF16AF32-25AA-4C4C-AE73-2AC519BB1EA1}" dt="2023-07-13T08:03:06.115" v="2609"/>
          <ac:spMkLst>
            <pc:docMk/>
            <pc:sldMk cId="2388028060" sldId="275"/>
            <ac:spMk id="17" creationId="{CF91ADC3-99FC-C80D-3588-3CE3C42048C8}"/>
          </ac:spMkLst>
        </pc:spChg>
        <pc:spChg chg="add del mod">
          <ac:chgData name="Louis FOUCHER" userId="68d2dd23d16b8099" providerId="LiveId" clId="{EF16AF32-25AA-4C4C-AE73-2AC519BB1EA1}" dt="2023-08-12T16:40:17.087" v="4530" actId="478"/>
          <ac:spMkLst>
            <pc:docMk/>
            <pc:sldMk cId="2388028060" sldId="275"/>
            <ac:spMk id="19" creationId="{7745221E-BA5B-DEC4-E37F-DCAEDFAC4628}"/>
          </ac:spMkLst>
        </pc:spChg>
        <pc:graphicFrameChg chg="del">
          <ac:chgData name="Louis FOUCHER" userId="68d2dd23d16b8099" providerId="LiveId" clId="{EF16AF32-25AA-4C4C-AE73-2AC519BB1EA1}" dt="2023-08-12T16:40:11.746" v="4527" actId="478"/>
          <ac:graphicFrameMkLst>
            <pc:docMk/>
            <pc:sldMk cId="2388028060" sldId="275"/>
            <ac:graphicFrameMk id="10" creationId="{0B612E89-E613-FBDE-584C-C7F2DB0C2E6C}"/>
          </ac:graphicFrameMkLst>
        </pc:graphicFrameChg>
        <pc:graphicFrameChg chg="add mod">
          <ac:chgData name="Louis FOUCHER" userId="68d2dd23d16b8099" providerId="LiveId" clId="{EF16AF32-25AA-4C4C-AE73-2AC519BB1EA1}" dt="2023-08-12T16:47:41.935" v="4825" actId="20577"/>
          <ac:graphicFrameMkLst>
            <pc:docMk/>
            <pc:sldMk cId="2388028060" sldId="275"/>
            <ac:graphicFrameMk id="22" creationId="{67DC2C39-3152-26B0-BD34-3659AE9D284F}"/>
          </ac:graphicFrameMkLst>
        </pc:graphicFrameChg>
        <pc:picChg chg="del">
          <ac:chgData name="Louis FOUCHER" userId="68d2dd23d16b8099" providerId="LiveId" clId="{EF16AF32-25AA-4C4C-AE73-2AC519BB1EA1}" dt="2023-07-11T08:19:02.722" v="1607" actId="478"/>
          <ac:picMkLst>
            <pc:docMk/>
            <pc:sldMk cId="2388028060" sldId="275"/>
            <ac:picMk id="2" creationId="{9FF56F2C-E76E-BE01-3A9F-FC0BABB4F0C2}"/>
          </ac:picMkLst>
        </pc:picChg>
        <pc:picChg chg="del">
          <ac:chgData name="Louis FOUCHER" userId="68d2dd23d16b8099" providerId="LiveId" clId="{EF16AF32-25AA-4C4C-AE73-2AC519BB1EA1}" dt="2023-07-11T08:19:07.314" v="1609" actId="478"/>
          <ac:picMkLst>
            <pc:docMk/>
            <pc:sldMk cId="2388028060" sldId="275"/>
            <ac:picMk id="3" creationId="{283BA132-2345-6F08-2B4B-BD3634FA99A8}"/>
          </ac:picMkLst>
        </pc:picChg>
        <pc:picChg chg="add mod">
          <ac:chgData name="Louis FOUCHER" userId="68d2dd23d16b8099" providerId="LiveId" clId="{EF16AF32-25AA-4C4C-AE73-2AC519BB1EA1}" dt="2023-07-11T08:21:30.436" v="1647" actId="1076"/>
          <ac:picMkLst>
            <pc:docMk/>
            <pc:sldMk cId="2388028060" sldId="275"/>
            <ac:picMk id="9" creationId="{388470C2-95D2-AE0A-B495-DCB87B4D9DCB}"/>
          </ac:picMkLst>
        </pc:picChg>
        <pc:cxnChg chg="add mod">
          <ac:chgData name="Louis FOUCHER" userId="68d2dd23d16b8099" providerId="LiveId" clId="{EF16AF32-25AA-4C4C-AE73-2AC519BB1EA1}" dt="2023-07-25T14:02:02.475" v="3497" actId="14100"/>
          <ac:cxnSpMkLst>
            <pc:docMk/>
            <pc:sldMk cId="2388028060" sldId="275"/>
            <ac:cxnSpMk id="6" creationId="{CE562CC1-4194-C68C-684D-46E72E46965C}"/>
          </ac:cxnSpMkLst>
        </pc:cxnChg>
        <pc:cxnChg chg="add mod">
          <ac:chgData name="Louis FOUCHER" userId="68d2dd23d16b8099" providerId="LiveId" clId="{EF16AF32-25AA-4C4C-AE73-2AC519BB1EA1}" dt="2023-07-25T14:02:15.108" v="3500" actId="14100"/>
          <ac:cxnSpMkLst>
            <pc:docMk/>
            <pc:sldMk cId="2388028060" sldId="275"/>
            <ac:cxnSpMk id="21" creationId="{FC6C41C9-4C64-C233-035D-B45A645BEB42}"/>
          </ac:cxnSpMkLst>
        </pc:cxnChg>
        <pc:cxnChg chg="add mod">
          <ac:chgData name="Louis FOUCHER" userId="68d2dd23d16b8099" providerId="LiveId" clId="{EF16AF32-25AA-4C4C-AE73-2AC519BB1EA1}" dt="2023-07-25T14:02:28.081" v="3503" actId="14100"/>
          <ac:cxnSpMkLst>
            <pc:docMk/>
            <pc:sldMk cId="2388028060" sldId="275"/>
            <ac:cxnSpMk id="24" creationId="{4E15383C-A80B-3CB0-E698-F4D522CD4475}"/>
          </ac:cxnSpMkLst>
        </pc:cxnChg>
        <pc:cxnChg chg="add mod">
          <ac:chgData name="Louis FOUCHER" userId="68d2dd23d16b8099" providerId="LiveId" clId="{EF16AF32-25AA-4C4C-AE73-2AC519BB1EA1}" dt="2023-07-25T14:02:37.292" v="3506" actId="14100"/>
          <ac:cxnSpMkLst>
            <pc:docMk/>
            <pc:sldMk cId="2388028060" sldId="275"/>
            <ac:cxnSpMk id="27" creationId="{AE2EAF9C-08F1-1936-516F-38DA719FA6C1}"/>
          </ac:cxnSpMkLst>
        </pc:cxnChg>
      </pc:sldChg>
      <pc:sldChg chg="addSp delSp modSp add mod modNotesTx">
        <pc:chgData name="Louis FOUCHER" userId="68d2dd23d16b8099" providerId="LiveId" clId="{EF16AF32-25AA-4C4C-AE73-2AC519BB1EA1}" dt="2023-08-19T14:07:58.271" v="6011" actId="20577"/>
        <pc:sldMkLst>
          <pc:docMk/>
          <pc:sldMk cId="482900690" sldId="276"/>
        </pc:sldMkLst>
        <pc:spChg chg="add mod">
          <ac:chgData name="Louis FOUCHER" userId="68d2dd23d16b8099" providerId="LiveId" clId="{EF16AF32-25AA-4C4C-AE73-2AC519BB1EA1}" dt="2023-07-18T13:17:56.888" v="3113" actId="122"/>
          <ac:spMkLst>
            <pc:docMk/>
            <pc:sldMk cId="482900690" sldId="276"/>
            <ac:spMk id="2" creationId="{BA4D7D9A-1673-DFAA-510C-CE54B232C5DF}"/>
          </ac:spMkLst>
        </pc:spChg>
        <pc:spChg chg="mod">
          <ac:chgData name="Louis FOUCHER" userId="68d2dd23d16b8099" providerId="LiveId" clId="{EF16AF32-25AA-4C4C-AE73-2AC519BB1EA1}" dt="2023-08-16T15:21:31.843" v="5157" actId="20577"/>
          <ac:spMkLst>
            <pc:docMk/>
            <pc:sldMk cId="482900690" sldId="276"/>
            <ac:spMk id="5" creationId="{39307772-4AC0-71F0-82EF-E300EC5854E1}"/>
          </ac:spMkLst>
        </pc:spChg>
        <pc:spChg chg="add del mod">
          <ac:chgData name="Louis FOUCHER" userId="68d2dd23d16b8099" providerId="LiveId" clId="{EF16AF32-25AA-4C4C-AE73-2AC519BB1EA1}" dt="2023-08-12T16:40:26.793" v="4534" actId="478"/>
          <ac:spMkLst>
            <pc:docMk/>
            <pc:sldMk cId="482900690" sldId="276"/>
            <ac:spMk id="6" creationId="{D73E45E3-3F4C-B158-2036-F6CA0A81C087}"/>
          </ac:spMkLst>
        </pc:spChg>
        <pc:spChg chg="add del mod">
          <ac:chgData name="Louis FOUCHER" userId="68d2dd23d16b8099" providerId="LiveId" clId="{EF16AF32-25AA-4C4C-AE73-2AC519BB1EA1}" dt="2023-07-11T08:23:23.856" v="1687" actId="478"/>
          <ac:spMkLst>
            <pc:docMk/>
            <pc:sldMk cId="482900690" sldId="276"/>
            <ac:spMk id="6" creationId="{DEA277A9-7D37-C2DA-986B-B90FFACA3D03}"/>
          </ac:spMkLst>
        </pc:spChg>
        <pc:spChg chg="add del mod">
          <ac:chgData name="Louis FOUCHER" userId="68d2dd23d16b8099" providerId="LiveId" clId="{EF16AF32-25AA-4C4C-AE73-2AC519BB1EA1}" dt="2023-07-11T08:22:55.785" v="1685" actId="1076"/>
          <ac:spMkLst>
            <pc:docMk/>
            <pc:sldMk cId="482900690" sldId="276"/>
            <ac:spMk id="8" creationId="{09447DFE-81E9-6278-D24D-8D1CF71E10B5}"/>
          </ac:spMkLst>
        </pc:spChg>
        <pc:spChg chg="del">
          <ac:chgData name="Louis FOUCHER" userId="68d2dd23d16b8099" providerId="LiveId" clId="{EF16AF32-25AA-4C4C-AE73-2AC519BB1EA1}" dt="2023-07-11T08:21:51.996" v="1663" actId="478"/>
          <ac:spMkLst>
            <pc:docMk/>
            <pc:sldMk cId="482900690" sldId="276"/>
            <ac:spMk id="12" creationId="{BC890647-F112-9A45-CF38-B121851C9A37}"/>
          </ac:spMkLst>
        </pc:spChg>
        <pc:spChg chg="add del mod">
          <ac:chgData name="Louis FOUCHER" userId="68d2dd23d16b8099" providerId="LiveId" clId="{EF16AF32-25AA-4C4C-AE73-2AC519BB1EA1}" dt="2023-07-11T08:25:49.718" v="1707" actId="478"/>
          <ac:spMkLst>
            <pc:docMk/>
            <pc:sldMk cId="482900690" sldId="276"/>
            <ac:spMk id="39" creationId="{805B6222-BEDE-CAAD-48E8-2898F8E508F5}"/>
          </ac:spMkLst>
        </pc:spChg>
        <pc:spChg chg="add mod">
          <ac:chgData name="Louis FOUCHER" userId="68d2dd23d16b8099" providerId="LiveId" clId="{EF16AF32-25AA-4C4C-AE73-2AC519BB1EA1}" dt="2023-07-18T13:14:36.902" v="2970" actId="1076"/>
          <ac:spMkLst>
            <pc:docMk/>
            <pc:sldMk cId="482900690" sldId="276"/>
            <ac:spMk id="59" creationId="{52912AAF-9657-D497-03B6-3FF84A44E454}"/>
          </ac:spMkLst>
        </pc:spChg>
        <pc:spChg chg="add mod">
          <ac:chgData name="Louis FOUCHER" userId="68d2dd23d16b8099" providerId="LiveId" clId="{EF16AF32-25AA-4C4C-AE73-2AC519BB1EA1}" dt="2023-07-18T13:14:26.567" v="2967" actId="1038"/>
          <ac:spMkLst>
            <pc:docMk/>
            <pc:sldMk cId="482900690" sldId="276"/>
            <ac:spMk id="62" creationId="{7532EC18-95AA-3A76-C574-7B34A7029550}"/>
          </ac:spMkLst>
        </pc:spChg>
        <pc:spChg chg="add mod">
          <ac:chgData name="Louis FOUCHER" userId="68d2dd23d16b8099" providerId="LiveId" clId="{EF16AF32-25AA-4C4C-AE73-2AC519BB1EA1}" dt="2023-07-18T13:14:26.567" v="2967" actId="1038"/>
          <ac:spMkLst>
            <pc:docMk/>
            <pc:sldMk cId="482900690" sldId="276"/>
            <ac:spMk id="63" creationId="{89180063-AD18-E967-C227-1A6CF668F5CD}"/>
          </ac:spMkLst>
        </pc:spChg>
        <pc:grpChg chg="add del mod">
          <ac:chgData name="Louis FOUCHER" userId="68d2dd23d16b8099" providerId="LiveId" clId="{EF16AF32-25AA-4C4C-AE73-2AC519BB1EA1}" dt="2023-07-11T08:23:52.806" v="1689" actId="478"/>
          <ac:grpSpMkLst>
            <pc:docMk/>
            <pc:sldMk cId="482900690" sldId="276"/>
            <ac:grpSpMk id="2" creationId="{44382AD4-B5CE-E006-B4D6-6912BF85A594}"/>
          </ac:grpSpMkLst>
        </pc:grpChg>
        <pc:grpChg chg="add mod">
          <ac:chgData name="Louis FOUCHER" userId="68d2dd23d16b8099" providerId="LiveId" clId="{EF16AF32-25AA-4C4C-AE73-2AC519BB1EA1}" dt="2023-07-11T08:23:19.394" v="1686"/>
          <ac:grpSpMkLst>
            <pc:docMk/>
            <pc:sldMk cId="482900690" sldId="276"/>
            <ac:grpSpMk id="7" creationId="{A034293F-6CE2-92C0-E170-9BC649405DB5}"/>
          </ac:grpSpMkLst>
        </pc:grpChg>
        <pc:grpChg chg="add mod">
          <ac:chgData name="Louis FOUCHER" userId="68d2dd23d16b8099" providerId="LiveId" clId="{EF16AF32-25AA-4C4C-AE73-2AC519BB1EA1}" dt="2023-07-18T13:14:26.567" v="2967" actId="1038"/>
          <ac:grpSpMkLst>
            <pc:docMk/>
            <pc:sldMk cId="482900690" sldId="276"/>
            <ac:grpSpMk id="37" creationId="{E2F113AE-00E1-5551-2703-CA533226D72F}"/>
          </ac:grpSpMkLst>
        </pc:grpChg>
        <pc:grpChg chg="add mod">
          <ac:chgData name="Louis FOUCHER" userId="68d2dd23d16b8099" providerId="LiveId" clId="{EF16AF32-25AA-4C4C-AE73-2AC519BB1EA1}" dt="2023-07-11T08:25:45.185" v="1706"/>
          <ac:grpSpMkLst>
            <pc:docMk/>
            <pc:sldMk cId="482900690" sldId="276"/>
            <ac:grpSpMk id="40" creationId="{DEEA5C9A-09DC-B6D0-F80D-E23FE1C87FD7}"/>
          </ac:grpSpMkLst>
        </pc:grpChg>
        <pc:graphicFrameChg chg="add mod">
          <ac:chgData name="Louis FOUCHER" userId="68d2dd23d16b8099" providerId="LiveId" clId="{EF16AF32-25AA-4C4C-AE73-2AC519BB1EA1}" dt="2023-08-12T16:47:56.854" v="4846" actId="20577"/>
          <ac:graphicFrameMkLst>
            <pc:docMk/>
            <pc:sldMk cId="482900690" sldId="276"/>
            <ac:graphicFrameMk id="7" creationId="{13EFC317-1248-F94C-CEF7-1234BA7E9DA2}"/>
          </ac:graphicFrameMkLst>
        </pc:graphicFrameChg>
        <pc:graphicFrameChg chg="del">
          <ac:chgData name="Louis FOUCHER" userId="68d2dd23d16b8099" providerId="LiveId" clId="{EF16AF32-25AA-4C4C-AE73-2AC519BB1EA1}" dt="2023-08-12T16:40:22.745" v="4531" actId="478"/>
          <ac:graphicFrameMkLst>
            <pc:docMk/>
            <pc:sldMk cId="482900690" sldId="276"/>
            <ac:graphicFrameMk id="10" creationId="{0B612E89-E613-FBDE-584C-C7F2DB0C2E6C}"/>
          </ac:graphicFrameMkLst>
        </pc:graphicFrameChg>
        <pc:picChg chg="add mod">
          <ac:chgData name="Louis FOUCHER" userId="68d2dd23d16b8099" providerId="LiveId" clId="{EF16AF32-25AA-4C4C-AE73-2AC519BB1EA1}" dt="2023-07-11T08:23:19.394" v="1686"/>
          <ac:picMkLst>
            <pc:docMk/>
            <pc:sldMk cId="482900690" sldId="276"/>
            <ac:picMk id="3" creationId="{085A8FAD-3AE7-F56D-4AC5-9C0042DF7378}"/>
          </ac:picMkLst>
        </pc:picChg>
        <pc:picChg chg="del">
          <ac:chgData name="Louis FOUCHER" userId="68d2dd23d16b8099" providerId="LiveId" clId="{EF16AF32-25AA-4C4C-AE73-2AC519BB1EA1}" dt="2023-07-11T08:21:49.887" v="1662" actId="478"/>
          <ac:picMkLst>
            <pc:docMk/>
            <pc:sldMk cId="482900690" sldId="276"/>
            <ac:picMk id="9" creationId="{388470C2-95D2-AE0A-B495-DCB87B4D9DCB}"/>
          </ac:picMkLst>
        </pc:picChg>
        <pc:picChg chg="add mod">
          <ac:chgData name="Louis FOUCHER" userId="68d2dd23d16b8099" providerId="LiveId" clId="{EF16AF32-25AA-4C4C-AE73-2AC519BB1EA1}" dt="2023-07-11T08:23:19.394" v="1686"/>
          <ac:picMkLst>
            <pc:docMk/>
            <pc:sldMk cId="482900690" sldId="276"/>
            <ac:picMk id="17" creationId="{241909D4-444F-6DD5-C0A6-57025922F94A}"/>
          </ac:picMkLst>
        </pc:picChg>
        <pc:picChg chg="add mod">
          <ac:chgData name="Louis FOUCHER" userId="68d2dd23d16b8099" providerId="LiveId" clId="{EF16AF32-25AA-4C4C-AE73-2AC519BB1EA1}" dt="2023-07-11T08:23:19.394" v="1686"/>
          <ac:picMkLst>
            <pc:docMk/>
            <pc:sldMk cId="482900690" sldId="276"/>
            <ac:picMk id="19" creationId="{41340037-401E-97DC-8917-E4A0F753053C}"/>
          </ac:picMkLst>
        </pc:picChg>
        <pc:picChg chg="add mod">
          <ac:chgData name="Louis FOUCHER" userId="68d2dd23d16b8099" providerId="LiveId" clId="{EF16AF32-25AA-4C4C-AE73-2AC519BB1EA1}" dt="2023-07-11T08:23:19.394" v="1686"/>
          <ac:picMkLst>
            <pc:docMk/>
            <pc:sldMk cId="482900690" sldId="276"/>
            <ac:picMk id="21" creationId="{04583223-E122-8A2A-BAB9-D23556C86CBE}"/>
          </ac:picMkLst>
        </pc:picChg>
        <pc:picChg chg="add mod">
          <ac:chgData name="Louis FOUCHER" userId="68d2dd23d16b8099" providerId="LiveId" clId="{EF16AF32-25AA-4C4C-AE73-2AC519BB1EA1}" dt="2023-07-11T08:23:19.394" v="1686"/>
          <ac:picMkLst>
            <pc:docMk/>
            <pc:sldMk cId="482900690" sldId="276"/>
            <ac:picMk id="22" creationId="{EB2B3C65-102A-6397-8EDA-88AC19A99798}"/>
          </ac:picMkLst>
        </pc:picChg>
        <pc:picChg chg="add mod">
          <ac:chgData name="Louis FOUCHER" userId="68d2dd23d16b8099" providerId="LiveId" clId="{EF16AF32-25AA-4C4C-AE73-2AC519BB1EA1}" dt="2023-07-11T08:23:19.394" v="1686"/>
          <ac:picMkLst>
            <pc:docMk/>
            <pc:sldMk cId="482900690" sldId="276"/>
            <ac:picMk id="23" creationId="{0E0A45D8-5CE3-9418-C0A4-8C7A5AA15962}"/>
          </ac:picMkLst>
        </pc:picChg>
        <pc:picChg chg="add mod">
          <ac:chgData name="Louis FOUCHER" userId="68d2dd23d16b8099" providerId="LiveId" clId="{EF16AF32-25AA-4C4C-AE73-2AC519BB1EA1}" dt="2023-07-11T08:23:19.394" v="1686"/>
          <ac:picMkLst>
            <pc:docMk/>
            <pc:sldMk cId="482900690" sldId="276"/>
            <ac:picMk id="24" creationId="{D3FAA5A3-EDA3-2F6A-0CCC-17548D40E8DC}"/>
          </ac:picMkLst>
        </pc:picChg>
        <pc:picChg chg="add mod">
          <ac:chgData name="Louis FOUCHER" userId="68d2dd23d16b8099" providerId="LiveId" clId="{EF16AF32-25AA-4C4C-AE73-2AC519BB1EA1}" dt="2023-07-11T08:23:19.394" v="1686"/>
          <ac:picMkLst>
            <pc:docMk/>
            <pc:sldMk cId="482900690" sldId="276"/>
            <ac:picMk id="25" creationId="{55FF0B9D-81AF-1ADD-B557-69B0CB545187}"/>
          </ac:picMkLst>
        </pc:picChg>
        <pc:picChg chg="add mod">
          <ac:chgData name="Louis FOUCHER" userId="68d2dd23d16b8099" providerId="LiveId" clId="{EF16AF32-25AA-4C4C-AE73-2AC519BB1EA1}" dt="2023-07-11T08:23:19.394" v="1686"/>
          <ac:picMkLst>
            <pc:docMk/>
            <pc:sldMk cId="482900690" sldId="276"/>
            <ac:picMk id="26" creationId="{759CF180-7494-88A6-877E-B992872EBEBB}"/>
          </ac:picMkLst>
        </pc:picChg>
        <pc:picChg chg="add mod">
          <ac:chgData name="Louis FOUCHER" userId="68d2dd23d16b8099" providerId="LiveId" clId="{EF16AF32-25AA-4C4C-AE73-2AC519BB1EA1}" dt="2023-07-11T08:23:19.394" v="1686"/>
          <ac:picMkLst>
            <pc:docMk/>
            <pc:sldMk cId="482900690" sldId="276"/>
            <ac:picMk id="27" creationId="{DAA227EA-E5AD-A4B8-C635-820321B7B519}"/>
          </ac:picMkLst>
        </pc:picChg>
        <pc:picChg chg="add mod">
          <ac:chgData name="Louis FOUCHER" userId="68d2dd23d16b8099" providerId="LiveId" clId="{EF16AF32-25AA-4C4C-AE73-2AC519BB1EA1}" dt="2023-07-11T08:23:19.394" v="1686"/>
          <ac:picMkLst>
            <pc:docMk/>
            <pc:sldMk cId="482900690" sldId="276"/>
            <ac:picMk id="28" creationId="{68BB3D93-73B4-3A18-69FD-6D805CB6AF9E}"/>
          </ac:picMkLst>
        </pc:picChg>
        <pc:picChg chg="add mod">
          <ac:chgData name="Louis FOUCHER" userId="68d2dd23d16b8099" providerId="LiveId" clId="{EF16AF32-25AA-4C4C-AE73-2AC519BB1EA1}" dt="2023-07-11T08:23:19.394" v="1686"/>
          <ac:picMkLst>
            <pc:docMk/>
            <pc:sldMk cId="482900690" sldId="276"/>
            <ac:picMk id="29" creationId="{C903ED5E-73BC-2809-D26E-690EBB3BF23B}"/>
          </ac:picMkLst>
        </pc:picChg>
        <pc:picChg chg="add mod">
          <ac:chgData name="Louis FOUCHER" userId="68d2dd23d16b8099" providerId="LiveId" clId="{EF16AF32-25AA-4C4C-AE73-2AC519BB1EA1}" dt="2023-07-11T08:23:19.394" v="1686"/>
          <ac:picMkLst>
            <pc:docMk/>
            <pc:sldMk cId="482900690" sldId="276"/>
            <ac:picMk id="30" creationId="{D9C0C9E0-49BA-553F-D9F6-DB9A29A4D65B}"/>
          </ac:picMkLst>
        </pc:picChg>
        <pc:picChg chg="add mod">
          <ac:chgData name="Louis FOUCHER" userId="68d2dd23d16b8099" providerId="LiveId" clId="{EF16AF32-25AA-4C4C-AE73-2AC519BB1EA1}" dt="2023-07-11T08:23:19.394" v="1686"/>
          <ac:picMkLst>
            <pc:docMk/>
            <pc:sldMk cId="482900690" sldId="276"/>
            <ac:picMk id="31" creationId="{535FE2FB-04F2-99F0-8624-EA04AB50C0BA}"/>
          </ac:picMkLst>
        </pc:picChg>
        <pc:picChg chg="add mod">
          <ac:chgData name="Louis FOUCHER" userId="68d2dd23d16b8099" providerId="LiveId" clId="{EF16AF32-25AA-4C4C-AE73-2AC519BB1EA1}" dt="2023-07-11T08:23:19.394" v="1686"/>
          <ac:picMkLst>
            <pc:docMk/>
            <pc:sldMk cId="482900690" sldId="276"/>
            <ac:picMk id="32" creationId="{C8A419E5-4A72-E963-0CCE-6037D44D2D01}"/>
          </ac:picMkLst>
        </pc:picChg>
        <pc:picChg chg="add mod">
          <ac:chgData name="Louis FOUCHER" userId="68d2dd23d16b8099" providerId="LiveId" clId="{EF16AF32-25AA-4C4C-AE73-2AC519BB1EA1}" dt="2023-07-11T08:23:19.394" v="1686"/>
          <ac:picMkLst>
            <pc:docMk/>
            <pc:sldMk cId="482900690" sldId="276"/>
            <ac:picMk id="33" creationId="{FFEDCC5A-4560-35D7-C4BD-60736725BA63}"/>
          </ac:picMkLst>
        </pc:picChg>
        <pc:picChg chg="add mod">
          <ac:chgData name="Louis FOUCHER" userId="68d2dd23d16b8099" providerId="LiveId" clId="{EF16AF32-25AA-4C4C-AE73-2AC519BB1EA1}" dt="2023-07-11T08:23:19.394" v="1686"/>
          <ac:picMkLst>
            <pc:docMk/>
            <pc:sldMk cId="482900690" sldId="276"/>
            <ac:picMk id="34" creationId="{C9757B41-00BF-9DA0-B034-43705802051C}"/>
          </ac:picMkLst>
        </pc:picChg>
        <pc:picChg chg="add mod">
          <ac:chgData name="Louis FOUCHER" userId="68d2dd23d16b8099" providerId="LiveId" clId="{EF16AF32-25AA-4C4C-AE73-2AC519BB1EA1}" dt="2023-07-11T08:23:19.394" v="1686"/>
          <ac:picMkLst>
            <pc:docMk/>
            <pc:sldMk cId="482900690" sldId="276"/>
            <ac:picMk id="35" creationId="{DE3412B6-250F-70CD-BA33-5CE0E1FDE4DD}"/>
          </ac:picMkLst>
        </pc:picChg>
        <pc:picChg chg="add mod">
          <ac:chgData name="Louis FOUCHER" userId="68d2dd23d16b8099" providerId="LiveId" clId="{EF16AF32-25AA-4C4C-AE73-2AC519BB1EA1}" dt="2023-07-11T08:23:19.394" v="1686"/>
          <ac:picMkLst>
            <pc:docMk/>
            <pc:sldMk cId="482900690" sldId="276"/>
            <ac:picMk id="36" creationId="{EC17B8FB-170C-FE42-D990-04E99F38E8FF}"/>
          </ac:picMkLst>
        </pc:picChg>
        <pc:picChg chg="add mod">
          <ac:chgData name="Louis FOUCHER" userId="68d2dd23d16b8099" providerId="LiveId" clId="{EF16AF32-25AA-4C4C-AE73-2AC519BB1EA1}" dt="2023-07-11T08:25:45.185" v="1706"/>
          <ac:picMkLst>
            <pc:docMk/>
            <pc:sldMk cId="482900690" sldId="276"/>
            <ac:picMk id="38" creationId="{8D4799B4-A28A-FE56-A3F5-F1ABB69CB49C}"/>
          </ac:picMkLst>
        </pc:picChg>
        <pc:picChg chg="add mod">
          <ac:chgData name="Louis FOUCHER" userId="68d2dd23d16b8099" providerId="LiveId" clId="{EF16AF32-25AA-4C4C-AE73-2AC519BB1EA1}" dt="2023-07-11T08:25:45.185" v="1706"/>
          <ac:picMkLst>
            <pc:docMk/>
            <pc:sldMk cId="482900690" sldId="276"/>
            <ac:picMk id="41" creationId="{C58130F7-6D40-DEAB-9F8D-1A6D59CC0D21}"/>
          </ac:picMkLst>
        </pc:picChg>
        <pc:picChg chg="add mod">
          <ac:chgData name="Louis FOUCHER" userId="68d2dd23d16b8099" providerId="LiveId" clId="{EF16AF32-25AA-4C4C-AE73-2AC519BB1EA1}" dt="2023-07-11T08:25:45.185" v="1706"/>
          <ac:picMkLst>
            <pc:docMk/>
            <pc:sldMk cId="482900690" sldId="276"/>
            <ac:picMk id="42" creationId="{B380D202-C261-AAFA-2AAD-722856A7190F}"/>
          </ac:picMkLst>
        </pc:picChg>
        <pc:picChg chg="add mod">
          <ac:chgData name="Louis FOUCHER" userId="68d2dd23d16b8099" providerId="LiveId" clId="{EF16AF32-25AA-4C4C-AE73-2AC519BB1EA1}" dt="2023-07-11T08:25:45.185" v="1706"/>
          <ac:picMkLst>
            <pc:docMk/>
            <pc:sldMk cId="482900690" sldId="276"/>
            <ac:picMk id="43" creationId="{CD2B5668-7F4A-9CB2-BFED-EFD0B957DFC2}"/>
          </ac:picMkLst>
        </pc:picChg>
        <pc:picChg chg="add mod">
          <ac:chgData name="Louis FOUCHER" userId="68d2dd23d16b8099" providerId="LiveId" clId="{EF16AF32-25AA-4C4C-AE73-2AC519BB1EA1}" dt="2023-07-11T08:25:45.185" v="1706"/>
          <ac:picMkLst>
            <pc:docMk/>
            <pc:sldMk cId="482900690" sldId="276"/>
            <ac:picMk id="44" creationId="{DEC34949-0895-E731-2DCB-E1D00E4A44FF}"/>
          </ac:picMkLst>
        </pc:picChg>
        <pc:picChg chg="add mod">
          <ac:chgData name="Louis FOUCHER" userId="68d2dd23d16b8099" providerId="LiveId" clId="{EF16AF32-25AA-4C4C-AE73-2AC519BB1EA1}" dt="2023-07-11T08:25:45.185" v="1706"/>
          <ac:picMkLst>
            <pc:docMk/>
            <pc:sldMk cId="482900690" sldId="276"/>
            <ac:picMk id="45" creationId="{7B703BEF-4682-52C6-A613-A7C7C1DA1D82}"/>
          </ac:picMkLst>
        </pc:picChg>
        <pc:picChg chg="add mod">
          <ac:chgData name="Louis FOUCHER" userId="68d2dd23d16b8099" providerId="LiveId" clId="{EF16AF32-25AA-4C4C-AE73-2AC519BB1EA1}" dt="2023-07-11T08:25:45.185" v="1706"/>
          <ac:picMkLst>
            <pc:docMk/>
            <pc:sldMk cId="482900690" sldId="276"/>
            <ac:picMk id="46" creationId="{D52EF010-DB24-3B0E-F58C-F5235C7B06B0}"/>
          </ac:picMkLst>
        </pc:picChg>
        <pc:picChg chg="add mod">
          <ac:chgData name="Louis FOUCHER" userId="68d2dd23d16b8099" providerId="LiveId" clId="{EF16AF32-25AA-4C4C-AE73-2AC519BB1EA1}" dt="2023-07-11T08:25:45.185" v="1706"/>
          <ac:picMkLst>
            <pc:docMk/>
            <pc:sldMk cId="482900690" sldId="276"/>
            <ac:picMk id="47" creationId="{F97F1564-290B-1706-6AC9-322568FDEC99}"/>
          </ac:picMkLst>
        </pc:picChg>
        <pc:picChg chg="add mod">
          <ac:chgData name="Louis FOUCHER" userId="68d2dd23d16b8099" providerId="LiveId" clId="{EF16AF32-25AA-4C4C-AE73-2AC519BB1EA1}" dt="2023-07-11T08:25:45.185" v="1706"/>
          <ac:picMkLst>
            <pc:docMk/>
            <pc:sldMk cId="482900690" sldId="276"/>
            <ac:picMk id="48" creationId="{27CFFF3B-DBDA-27F8-FEDB-AE024FBAB125}"/>
          </ac:picMkLst>
        </pc:picChg>
        <pc:picChg chg="add mod">
          <ac:chgData name="Louis FOUCHER" userId="68d2dd23d16b8099" providerId="LiveId" clId="{EF16AF32-25AA-4C4C-AE73-2AC519BB1EA1}" dt="2023-07-11T08:25:45.185" v="1706"/>
          <ac:picMkLst>
            <pc:docMk/>
            <pc:sldMk cId="482900690" sldId="276"/>
            <ac:picMk id="49" creationId="{D25F69FF-44EE-CAA2-5C80-D00D4ECC4FE4}"/>
          </ac:picMkLst>
        </pc:picChg>
        <pc:picChg chg="add mod">
          <ac:chgData name="Louis FOUCHER" userId="68d2dd23d16b8099" providerId="LiveId" clId="{EF16AF32-25AA-4C4C-AE73-2AC519BB1EA1}" dt="2023-07-11T08:25:45.185" v="1706"/>
          <ac:picMkLst>
            <pc:docMk/>
            <pc:sldMk cId="482900690" sldId="276"/>
            <ac:picMk id="50" creationId="{9E316622-D8AC-4AF1-7110-0E1FB8520992}"/>
          </ac:picMkLst>
        </pc:picChg>
        <pc:picChg chg="add mod">
          <ac:chgData name="Louis FOUCHER" userId="68d2dd23d16b8099" providerId="LiveId" clId="{EF16AF32-25AA-4C4C-AE73-2AC519BB1EA1}" dt="2023-07-11T08:25:45.185" v="1706"/>
          <ac:picMkLst>
            <pc:docMk/>
            <pc:sldMk cId="482900690" sldId="276"/>
            <ac:picMk id="51" creationId="{948C67D9-FCFD-F487-99A6-F90EB1823F92}"/>
          </ac:picMkLst>
        </pc:picChg>
        <pc:picChg chg="add mod">
          <ac:chgData name="Louis FOUCHER" userId="68d2dd23d16b8099" providerId="LiveId" clId="{EF16AF32-25AA-4C4C-AE73-2AC519BB1EA1}" dt="2023-07-11T08:25:45.185" v="1706"/>
          <ac:picMkLst>
            <pc:docMk/>
            <pc:sldMk cId="482900690" sldId="276"/>
            <ac:picMk id="52" creationId="{905BA7E8-B92A-2D7F-FC0B-4B048F5190D6}"/>
          </ac:picMkLst>
        </pc:picChg>
        <pc:picChg chg="add mod">
          <ac:chgData name="Louis FOUCHER" userId="68d2dd23d16b8099" providerId="LiveId" clId="{EF16AF32-25AA-4C4C-AE73-2AC519BB1EA1}" dt="2023-07-11T08:25:45.185" v="1706"/>
          <ac:picMkLst>
            <pc:docMk/>
            <pc:sldMk cId="482900690" sldId="276"/>
            <ac:picMk id="53" creationId="{0A674BDF-2DC8-98D2-933C-4366FFA5BAE9}"/>
          </ac:picMkLst>
        </pc:picChg>
        <pc:picChg chg="add mod">
          <ac:chgData name="Louis FOUCHER" userId="68d2dd23d16b8099" providerId="LiveId" clId="{EF16AF32-25AA-4C4C-AE73-2AC519BB1EA1}" dt="2023-07-11T08:25:45.185" v="1706"/>
          <ac:picMkLst>
            <pc:docMk/>
            <pc:sldMk cId="482900690" sldId="276"/>
            <ac:picMk id="54" creationId="{AF591980-E306-6CA5-35B2-EDAA1121A418}"/>
          </ac:picMkLst>
        </pc:picChg>
        <pc:picChg chg="add mod">
          <ac:chgData name="Louis FOUCHER" userId="68d2dd23d16b8099" providerId="LiveId" clId="{EF16AF32-25AA-4C4C-AE73-2AC519BB1EA1}" dt="2023-07-11T08:25:45.185" v="1706"/>
          <ac:picMkLst>
            <pc:docMk/>
            <pc:sldMk cId="482900690" sldId="276"/>
            <ac:picMk id="55" creationId="{90B50A3B-AE90-984B-9600-844B54A02E0E}"/>
          </ac:picMkLst>
        </pc:picChg>
        <pc:picChg chg="add mod">
          <ac:chgData name="Louis FOUCHER" userId="68d2dd23d16b8099" providerId="LiveId" clId="{EF16AF32-25AA-4C4C-AE73-2AC519BB1EA1}" dt="2023-07-11T08:25:45.185" v="1706"/>
          <ac:picMkLst>
            <pc:docMk/>
            <pc:sldMk cId="482900690" sldId="276"/>
            <ac:picMk id="56" creationId="{3FB3AB83-D663-9B26-415B-13E610F6DC14}"/>
          </ac:picMkLst>
        </pc:picChg>
        <pc:picChg chg="add mod">
          <ac:chgData name="Louis FOUCHER" userId="68d2dd23d16b8099" providerId="LiveId" clId="{EF16AF32-25AA-4C4C-AE73-2AC519BB1EA1}" dt="2023-07-11T08:25:45.185" v="1706"/>
          <ac:picMkLst>
            <pc:docMk/>
            <pc:sldMk cId="482900690" sldId="276"/>
            <ac:picMk id="57" creationId="{D65CCFC5-5249-3D3E-62EB-07DD35A1AED5}"/>
          </ac:picMkLst>
        </pc:picChg>
        <pc:picChg chg="add mod">
          <ac:chgData name="Louis FOUCHER" userId="68d2dd23d16b8099" providerId="LiveId" clId="{EF16AF32-25AA-4C4C-AE73-2AC519BB1EA1}" dt="2023-07-11T08:25:45.185" v="1706"/>
          <ac:picMkLst>
            <pc:docMk/>
            <pc:sldMk cId="482900690" sldId="276"/>
            <ac:picMk id="58" creationId="{856B5BB3-59D8-3228-C190-46AEDE5B24CD}"/>
          </ac:picMkLst>
        </pc:picChg>
        <pc:picChg chg="add mod">
          <ac:chgData name="Louis FOUCHER" userId="68d2dd23d16b8099" providerId="LiveId" clId="{EF16AF32-25AA-4C4C-AE73-2AC519BB1EA1}" dt="2023-07-18T13:14:26.567" v="2967" actId="1038"/>
          <ac:picMkLst>
            <pc:docMk/>
            <pc:sldMk cId="482900690" sldId="276"/>
            <ac:picMk id="60" creationId="{7512A9A4-97F3-DCD4-B9B6-160B81353914}"/>
          </ac:picMkLst>
        </pc:picChg>
        <pc:picChg chg="add mod">
          <ac:chgData name="Louis FOUCHER" userId="68d2dd23d16b8099" providerId="LiveId" clId="{EF16AF32-25AA-4C4C-AE73-2AC519BB1EA1}" dt="2023-07-18T13:14:26.567" v="2967" actId="1038"/>
          <ac:picMkLst>
            <pc:docMk/>
            <pc:sldMk cId="482900690" sldId="276"/>
            <ac:picMk id="61" creationId="{030E8FA3-E7A1-DF29-A8E4-9897B85B94F8}"/>
          </ac:picMkLst>
        </pc:picChg>
      </pc:sldChg>
      <pc:sldChg chg="addSp delSp modSp new del mod setBg">
        <pc:chgData name="Louis FOUCHER" userId="68d2dd23d16b8099" providerId="LiveId" clId="{EF16AF32-25AA-4C4C-AE73-2AC519BB1EA1}" dt="2023-07-11T08:29:11.550" v="1784" actId="47"/>
        <pc:sldMkLst>
          <pc:docMk/>
          <pc:sldMk cId="437493673" sldId="277"/>
        </pc:sldMkLst>
        <pc:spChg chg="mod">
          <ac:chgData name="Louis FOUCHER" userId="68d2dd23d16b8099" providerId="LiveId" clId="{EF16AF32-25AA-4C4C-AE73-2AC519BB1EA1}" dt="2023-07-11T08:24:42.044" v="1691" actId="26606"/>
          <ac:spMkLst>
            <pc:docMk/>
            <pc:sldMk cId="437493673" sldId="277"/>
            <ac:spMk id="2" creationId="{F8DE1B26-73D6-27DC-3C5C-28038655E769}"/>
          </ac:spMkLst>
        </pc:spChg>
        <pc:spChg chg="del mod">
          <ac:chgData name="Louis FOUCHER" userId="68d2dd23d16b8099" providerId="LiveId" clId="{EF16AF32-25AA-4C4C-AE73-2AC519BB1EA1}" dt="2023-07-11T08:24:49.631" v="1692" actId="478"/>
          <ac:spMkLst>
            <pc:docMk/>
            <pc:sldMk cId="437493673" sldId="277"/>
            <ac:spMk id="3" creationId="{FFDD9B1B-A4BE-CA04-8650-487F0605E264}"/>
          </ac:spMkLst>
        </pc:spChg>
        <pc:spChg chg="mod">
          <ac:chgData name="Louis FOUCHER" userId="68d2dd23d16b8099" providerId="LiveId" clId="{EF16AF32-25AA-4C4C-AE73-2AC519BB1EA1}" dt="2023-07-11T08:24:42.044" v="1691" actId="26606"/>
          <ac:spMkLst>
            <pc:docMk/>
            <pc:sldMk cId="437493673" sldId="277"/>
            <ac:spMk id="4" creationId="{0777E9BF-2431-9AEF-A78F-DEE742743C81}"/>
          </ac:spMkLst>
        </pc:spChg>
        <pc:spChg chg="add del mod">
          <ac:chgData name="Louis FOUCHER" userId="68d2dd23d16b8099" providerId="LiveId" clId="{EF16AF32-25AA-4C4C-AE73-2AC519BB1EA1}" dt="2023-07-11T08:24:56.876" v="1694" actId="478"/>
          <ac:spMkLst>
            <pc:docMk/>
            <pc:sldMk cId="437493673" sldId="277"/>
            <ac:spMk id="7" creationId="{2E54F783-0C00-AE87-FF81-FAB7C4888DE6}"/>
          </ac:spMkLst>
        </pc:spChg>
        <pc:spChg chg="add">
          <ac:chgData name="Louis FOUCHER" userId="68d2dd23d16b8099" providerId="LiveId" clId="{EF16AF32-25AA-4C4C-AE73-2AC519BB1EA1}" dt="2023-07-11T08:24:42.044" v="1691" actId="26606"/>
          <ac:spMkLst>
            <pc:docMk/>
            <pc:sldMk cId="437493673" sldId="277"/>
            <ac:spMk id="9" creationId="{DBF61EA3-B236-439E-9C0B-340980D56BEE}"/>
          </ac:spMkLst>
        </pc:spChg>
        <pc:spChg chg="add">
          <ac:chgData name="Louis FOUCHER" userId="68d2dd23d16b8099" providerId="LiveId" clId="{EF16AF32-25AA-4C4C-AE73-2AC519BB1EA1}" dt="2023-07-11T08:24:42.044" v="1691" actId="26606"/>
          <ac:spMkLst>
            <pc:docMk/>
            <pc:sldMk cId="437493673" sldId="277"/>
            <ac:spMk id="15" creationId="{E659831F-0D9A-4C63-9EBB-8435B85A440F}"/>
          </ac:spMkLst>
        </pc:spChg>
        <pc:grpChg chg="add mod">
          <ac:chgData name="Louis FOUCHER" userId="68d2dd23d16b8099" providerId="LiveId" clId="{EF16AF32-25AA-4C4C-AE73-2AC519BB1EA1}" dt="2023-07-11T08:25:31.668" v="1705" actId="1076"/>
          <ac:grpSpMkLst>
            <pc:docMk/>
            <pc:sldMk cId="437493673" sldId="277"/>
            <ac:grpSpMk id="5" creationId="{756DBA75-F0C5-BD40-592F-BFE879FC91C9}"/>
          </ac:grpSpMkLst>
        </pc:grpChg>
        <pc:grpChg chg="add mod">
          <ac:chgData name="Louis FOUCHER" userId="68d2dd23d16b8099" providerId="LiveId" clId="{EF16AF32-25AA-4C4C-AE73-2AC519BB1EA1}" dt="2023-07-11T08:24:52.871" v="1693"/>
          <ac:grpSpMkLst>
            <pc:docMk/>
            <pc:sldMk cId="437493673" sldId="277"/>
            <ac:grpSpMk id="8" creationId="{6716AFF7-4BC1-1644-55FC-F54D0ED3A8B1}"/>
          </ac:grpSpMkLst>
        </pc:grpChg>
        <pc:grpChg chg="add">
          <ac:chgData name="Louis FOUCHER" userId="68d2dd23d16b8099" providerId="LiveId" clId="{EF16AF32-25AA-4C4C-AE73-2AC519BB1EA1}" dt="2023-07-11T08:24:42.044" v="1691" actId="26606"/>
          <ac:grpSpMkLst>
            <pc:docMk/>
            <pc:sldMk cId="437493673" sldId="277"/>
            <ac:grpSpMk id="11" creationId="{28FAF094-D087-493F-8DF9-A486C2D6BBAA}"/>
          </ac:grpSpMkLst>
        </pc:grpChg>
        <pc:picChg chg="add mod">
          <ac:chgData name="Louis FOUCHER" userId="68d2dd23d16b8099" providerId="LiveId" clId="{EF16AF32-25AA-4C4C-AE73-2AC519BB1EA1}" dt="2023-07-11T08:24:52.871" v="1693"/>
          <ac:picMkLst>
            <pc:docMk/>
            <pc:sldMk cId="437493673" sldId="277"/>
            <ac:picMk id="6" creationId="{43E6D056-9E32-1B2F-E164-AF306AB76E48}"/>
          </ac:picMkLst>
        </pc:picChg>
        <pc:picChg chg="add mod">
          <ac:chgData name="Louis FOUCHER" userId="68d2dd23d16b8099" providerId="LiveId" clId="{EF16AF32-25AA-4C4C-AE73-2AC519BB1EA1}" dt="2023-07-11T08:24:52.871" v="1693"/>
          <ac:picMkLst>
            <pc:docMk/>
            <pc:sldMk cId="437493673" sldId="277"/>
            <ac:picMk id="10" creationId="{51884CA9-4D18-38D4-78FB-01003996B079}"/>
          </ac:picMkLst>
        </pc:picChg>
        <pc:picChg chg="add mod">
          <ac:chgData name="Louis FOUCHER" userId="68d2dd23d16b8099" providerId="LiveId" clId="{EF16AF32-25AA-4C4C-AE73-2AC519BB1EA1}" dt="2023-07-11T08:24:52.871" v="1693"/>
          <ac:picMkLst>
            <pc:docMk/>
            <pc:sldMk cId="437493673" sldId="277"/>
            <ac:picMk id="14" creationId="{50BB455E-6CF7-76F0-4A0A-4FCA766A9D25}"/>
          </ac:picMkLst>
        </pc:picChg>
        <pc:picChg chg="add mod">
          <ac:chgData name="Louis FOUCHER" userId="68d2dd23d16b8099" providerId="LiveId" clId="{EF16AF32-25AA-4C4C-AE73-2AC519BB1EA1}" dt="2023-07-11T08:24:52.871" v="1693"/>
          <ac:picMkLst>
            <pc:docMk/>
            <pc:sldMk cId="437493673" sldId="277"/>
            <ac:picMk id="16" creationId="{50CCCED7-C279-1D17-8205-22FF7A6DE253}"/>
          </ac:picMkLst>
        </pc:picChg>
        <pc:picChg chg="add mod">
          <ac:chgData name="Louis FOUCHER" userId="68d2dd23d16b8099" providerId="LiveId" clId="{EF16AF32-25AA-4C4C-AE73-2AC519BB1EA1}" dt="2023-07-11T08:24:52.871" v="1693"/>
          <ac:picMkLst>
            <pc:docMk/>
            <pc:sldMk cId="437493673" sldId="277"/>
            <ac:picMk id="17" creationId="{B898395C-E15B-47CD-29E5-A5C29F6C5213}"/>
          </ac:picMkLst>
        </pc:picChg>
        <pc:picChg chg="add mod">
          <ac:chgData name="Louis FOUCHER" userId="68d2dd23d16b8099" providerId="LiveId" clId="{EF16AF32-25AA-4C4C-AE73-2AC519BB1EA1}" dt="2023-07-11T08:24:52.871" v="1693"/>
          <ac:picMkLst>
            <pc:docMk/>
            <pc:sldMk cId="437493673" sldId="277"/>
            <ac:picMk id="18" creationId="{C03AA8DE-6833-76C8-E274-C69C98806300}"/>
          </ac:picMkLst>
        </pc:picChg>
        <pc:picChg chg="add mod">
          <ac:chgData name="Louis FOUCHER" userId="68d2dd23d16b8099" providerId="LiveId" clId="{EF16AF32-25AA-4C4C-AE73-2AC519BB1EA1}" dt="2023-07-11T08:24:52.871" v="1693"/>
          <ac:picMkLst>
            <pc:docMk/>
            <pc:sldMk cId="437493673" sldId="277"/>
            <ac:picMk id="19" creationId="{25752E5D-1E44-09AE-A3BA-F4E45E7E0935}"/>
          </ac:picMkLst>
        </pc:picChg>
        <pc:picChg chg="add mod">
          <ac:chgData name="Louis FOUCHER" userId="68d2dd23d16b8099" providerId="LiveId" clId="{EF16AF32-25AA-4C4C-AE73-2AC519BB1EA1}" dt="2023-07-11T08:24:52.871" v="1693"/>
          <ac:picMkLst>
            <pc:docMk/>
            <pc:sldMk cId="437493673" sldId="277"/>
            <ac:picMk id="20" creationId="{580E6310-ACAF-A6AF-12CC-428714381152}"/>
          </ac:picMkLst>
        </pc:picChg>
        <pc:picChg chg="add mod">
          <ac:chgData name="Louis FOUCHER" userId="68d2dd23d16b8099" providerId="LiveId" clId="{EF16AF32-25AA-4C4C-AE73-2AC519BB1EA1}" dt="2023-07-11T08:24:52.871" v="1693"/>
          <ac:picMkLst>
            <pc:docMk/>
            <pc:sldMk cId="437493673" sldId="277"/>
            <ac:picMk id="21" creationId="{5834D3D6-4A83-EF37-A3CD-49CFAF02D4F6}"/>
          </ac:picMkLst>
        </pc:picChg>
        <pc:picChg chg="add mod">
          <ac:chgData name="Louis FOUCHER" userId="68d2dd23d16b8099" providerId="LiveId" clId="{EF16AF32-25AA-4C4C-AE73-2AC519BB1EA1}" dt="2023-07-11T08:24:52.871" v="1693"/>
          <ac:picMkLst>
            <pc:docMk/>
            <pc:sldMk cId="437493673" sldId="277"/>
            <ac:picMk id="22" creationId="{4C9B7795-F815-9BB8-EF63-BC3FB1B80D53}"/>
          </ac:picMkLst>
        </pc:picChg>
        <pc:picChg chg="add mod">
          <ac:chgData name="Louis FOUCHER" userId="68d2dd23d16b8099" providerId="LiveId" clId="{EF16AF32-25AA-4C4C-AE73-2AC519BB1EA1}" dt="2023-07-11T08:24:52.871" v="1693"/>
          <ac:picMkLst>
            <pc:docMk/>
            <pc:sldMk cId="437493673" sldId="277"/>
            <ac:picMk id="23" creationId="{AB478D86-4738-0216-9EFE-1ADEFA33F439}"/>
          </ac:picMkLst>
        </pc:picChg>
        <pc:picChg chg="add mod">
          <ac:chgData name="Louis FOUCHER" userId="68d2dd23d16b8099" providerId="LiveId" clId="{EF16AF32-25AA-4C4C-AE73-2AC519BB1EA1}" dt="2023-07-11T08:24:52.871" v="1693"/>
          <ac:picMkLst>
            <pc:docMk/>
            <pc:sldMk cId="437493673" sldId="277"/>
            <ac:picMk id="24" creationId="{6661D793-EF68-618F-8C91-DB17D4C9FAA0}"/>
          </ac:picMkLst>
        </pc:picChg>
        <pc:picChg chg="add mod">
          <ac:chgData name="Louis FOUCHER" userId="68d2dd23d16b8099" providerId="LiveId" clId="{EF16AF32-25AA-4C4C-AE73-2AC519BB1EA1}" dt="2023-07-11T08:24:52.871" v="1693"/>
          <ac:picMkLst>
            <pc:docMk/>
            <pc:sldMk cId="437493673" sldId="277"/>
            <ac:picMk id="25" creationId="{0CD1B22E-253F-19C8-2150-3CDC38B543A3}"/>
          </ac:picMkLst>
        </pc:picChg>
        <pc:picChg chg="add mod">
          <ac:chgData name="Louis FOUCHER" userId="68d2dd23d16b8099" providerId="LiveId" clId="{EF16AF32-25AA-4C4C-AE73-2AC519BB1EA1}" dt="2023-07-11T08:24:52.871" v="1693"/>
          <ac:picMkLst>
            <pc:docMk/>
            <pc:sldMk cId="437493673" sldId="277"/>
            <ac:picMk id="26" creationId="{57EDCDA8-A1B2-059C-92B2-67A88DFB2E3B}"/>
          </ac:picMkLst>
        </pc:picChg>
        <pc:picChg chg="add mod">
          <ac:chgData name="Louis FOUCHER" userId="68d2dd23d16b8099" providerId="LiveId" clId="{EF16AF32-25AA-4C4C-AE73-2AC519BB1EA1}" dt="2023-07-11T08:24:52.871" v="1693"/>
          <ac:picMkLst>
            <pc:docMk/>
            <pc:sldMk cId="437493673" sldId="277"/>
            <ac:picMk id="27" creationId="{8029FA5D-826B-05D2-8FDD-E46083016025}"/>
          </ac:picMkLst>
        </pc:picChg>
        <pc:picChg chg="add mod">
          <ac:chgData name="Louis FOUCHER" userId="68d2dd23d16b8099" providerId="LiveId" clId="{EF16AF32-25AA-4C4C-AE73-2AC519BB1EA1}" dt="2023-07-11T08:24:52.871" v="1693"/>
          <ac:picMkLst>
            <pc:docMk/>
            <pc:sldMk cId="437493673" sldId="277"/>
            <ac:picMk id="28" creationId="{4993A60F-2A80-6005-EDBD-2EDADC1213C4}"/>
          </ac:picMkLst>
        </pc:picChg>
        <pc:picChg chg="add mod">
          <ac:chgData name="Louis FOUCHER" userId="68d2dd23d16b8099" providerId="LiveId" clId="{EF16AF32-25AA-4C4C-AE73-2AC519BB1EA1}" dt="2023-07-11T08:24:52.871" v="1693"/>
          <ac:picMkLst>
            <pc:docMk/>
            <pc:sldMk cId="437493673" sldId="277"/>
            <ac:picMk id="29" creationId="{BCA9A2F4-F61A-E607-C71E-FE428441751E}"/>
          </ac:picMkLst>
        </pc:picChg>
        <pc:picChg chg="add mod">
          <ac:chgData name="Louis FOUCHER" userId="68d2dd23d16b8099" providerId="LiveId" clId="{EF16AF32-25AA-4C4C-AE73-2AC519BB1EA1}" dt="2023-07-11T08:24:52.871" v="1693"/>
          <ac:picMkLst>
            <pc:docMk/>
            <pc:sldMk cId="437493673" sldId="277"/>
            <ac:picMk id="30" creationId="{452A8A80-148B-0207-9B1B-210322140374}"/>
          </ac:picMkLst>
        </pc:picChg>
        <pc:picChg chg="add mod">
          <ac:chgData name="Louis FOUCHER" userId="68d2dd23d16b8099" providerId="LiveId" clId="{EF16AF32-25AA-4C4C-AE73-2AC519BB1EA1}" dt="2023-07-11T08:24:52.871" v="1693"/>
          <ac:picMkLst>
            <pc:docMk/>
            <pc:sldMk cId="437493673" sldId="277"/>
            <ac:picMk id="31" creationId="{8791FA93-BBE5-FFB8-6899-41741B101BDB}"/>
          </ac:picMkLst>
        </pc:picChg>
      </pc:sldChg>
      <pc:sldChg chg="addSp delSp modSp add mod modNotesTx">
        <pc:chgData name="Louis FOUCHER" userId="68d2dd23d16b8099" providerId="LiveId" clId="{EF16AF32-25AA-4C4C-AE73-2AC519BB1EA1}" dt="2023-08-19T14:08:26.829" v="6095" actId="20577"/>
        <pc:sldMkLst>
          <pc:docMk/>
          <pc:sldMk cId="1541542012" sldId="277"/>
        </pc:sldMkLst>
        <pc:spChg chg="add mod">
          <ac:chgData name="Louis FOUCHER" userId="68d2dd23d16b8099" providerId="LiveId" clId="{EF16AF32-25AA-4C4C-AE73-2AC519BB1EA1}" dt="2023-07-18T13:20:19.945" v="3153" actId="1076"/>
          <ac:spMkLst>
            <pc:docMk/>
            <pc:sldMk cId="1541542012" sldId="277"/>
            <ac:spMk id="3" creationId="{114786E7-0557-340F-94AA-8E2F059F4401}"/>
          </ac:spMkLst>
        </pc:spChg>
        <pc:spChg chg="mod">
          <ac:chgData name="Louis FOUCHER" userId="68d2dd23d16b8099" providerId="LiveId" clId="{EF16AF32-25AA-4C4C-AE73-2AC519BB1EA1}" dt="2023-08-16T15:21:39.077" v="5162" actId="20577"/>
          <ac:spMkLst>
            <pc:docMk/>
            <pc:sldMk cId="1541542012" sldId="277"/>
            <ac:spMk id="5" creationId="{39307772-4AC0-71F0-82EF-E300EC5854E1}"/>
          </ac:spMkLst>
        </pc:spChg>
        <pc:spChg chg="add mod">
          <ac:chgData name="Louis FOUCHER" userId="68d2dd23d16b8099" providerId="LiveId" clId="{EF16AF32-25AA-4C4C-AE73-2AC519BB1EA1}" dt="2023-07-11T08:34:11.395" v="1827"/>
          <ac:spMkLst>
            <pc:docMk/>
            <pc:sldMk cId="1541542012" sldId="277"/>
            <ac:spMk id="7" creationId="{0B8D8E97-A5B2-4682-48F0-58C4AF000193}"/>
          </ac:spMkLst>
        </pc:spChg>
        <pc:spChg chg="mod">
          <ac:chgData name="Louis FOUCHER" userId="68d2dd23d16b8099" providerId="LiveId" clId="{EF16AF32-25AA-4C4C-AE73-2AC519BB1EA1}" dt="2023-07-11T08:33:49.908" v="1823" actId="1036"/>
          <ac:spMkLst>
            <pc:docMk/>
            <pc:sldMk cId="1541542012" sldId="277"/>
            <ac:spMk id="8" creationId="{09447DFE-81E9-6278-D24D-8D1CF71E10B5}"/>
          </ac:spMkLst>
        </pc:spChg>
        <pc:spChg chg="add mod">
          <ac:chgData name="Louis FOUCHER" userId="68d2dd23d16b8099" providerId="LiveId" clId="{EF16AF32-25AA-4C4C-AE73-2AC519BB1EA1}" dt="2023-07-11T08:35:44.678" v="1850" actId="1076"/>
          <ac:spMkLst>
            <pc:docMk/>
            <pc:sldMk cId="1541542012" sldId="277"/>
            <ac:spMk id="12" creationId="{522E0CF3-F094-D06A-D39E-1EC5E1E37175}"/>
          </ac:spMkLst>
        </pc:spChg>
        <pc:spChg chg="add mod">
          <ac:chgData name="Louis FOUCHER" userId="68d2dd23d16b8099" providerId="LiveId" clId="{EF16AF32-25AA-4C4C-AE73-2AC519BB1EA1}" dt="2023-07-11T08:36:09.535" v="1879" actId="20577"/>
          <ac:spMkLst>
            <pc:docMk/>
            <pc:sldMk cId="1541542012" sldId="277"/>
            <ac:spMk id="17" creationId="{F6A273AE-0BE7-B03E-D468-1B7D88C6E3EC}"/>
          </ac:spMkLst>
        </pc:spChg>
        <pc:spChg chg="add del mod">
          <ac:chgData name="Louis FOUCHER" userId="68d2dd23d16b8099" providerId="LiveId" clId="{EF16AF32-25AA-4C4C-AE73-2AC519BB1EA1}" dt="2023-08-12T16:40:34.390" v="4538" actId="478"/>
          <ac:spMkLst>
            <pc:docMk/>
            <pc:sldMk cId="1541542012" sldId="277"/>
            <ac:spMk id="21" creationId="{60CC507A-BB2E-AEFF-1234-B369345A250F}"/>
          </ac:spMkLst>
        </pc:spChg>
        <pc:spChg chg="del">
          <ac:chgData name="Louis FOUCHER" userId="68d2dd23d16b8099" providerId="LiveId" clId="{EF16AF32-25AA-4C4C-AE73-2AC519BB1EA1}" dt="2023-07-11T08:32:01.860" v="1787" actId="478"/>
          <ac:spMkLst>
            <pc:docMk/>
            <pc:sldMk cId="1541542012" sldId="277"/>
            <ac:spMk id="62" creationId="{7532EC18-95AA-3A76-C574-7B34A7029550}"/>
          </ac:spMkLst>
        </pc:spChg>
        <pc:spChg chg="del">
          <ac:chgData name="Louis FOUCHER" userId="68d2dd23d16b8099" providerId="LiveId" clId="{EF16AF32-25AA-4C4C-AE73-2AC519BB1EA1}" dt="2023-07-11T08:32:05.237" v="1788" actId="478"/>
          <ac:spMkLst>
            <pc:docMk/>
            <pc:sldMk cId="1541542012" sldId="277"/>
            <ac:spMk id="63" creationId="{89180063-AD18-E967-C227-1A6CF668F5CD}"/>
          </ac:spMkLst>
        </pc:spChg>
        <pc:grpChg chg="add del mod">
          <ac:chgData name="Louis FOUCHER" userId="68d2dd23d16b8099" providerId="LiveId" clId="{EF16AF32-25AA-4C4C-AE73-2AC519BB1EA1}" dt="2023-07-11T08:34:14.656" v="1828" actId="478"/>
          <ac:grpSpMkLst>
            <pc:docMk/>
            <pc:sldMk cId="1541542012" sldId="277"/>
            <ac:grpSpMk id="3" creationId="{D17CCBA7-2D66-7E03-A4D1-9FE0ED47F03C}"/>
          </ac:grpSpMkLst>
        </pc:grpChg>
        <pc:grpChg chg="del">
          <ac:chgData name="Louis FOUCHER" userId="68d2dd23d16b8099" providerId="LiveId" clId="{EF16AF32-25AA-4C4C-AE73-2AC519BB1EA1}" dt="2023-07-11T08:31:58.787" v="1786" actId="478"/>
          <ac:grpSpMkLst>
            <pc:docMk/>
            <pc:sldMk cId="1541542012" sldId="277"/>
            <ac:grpSpMk id="37" creationId="{E2F113AE-00E1-5551-2703-CA533226D72F}"/>
          </ac:grpSpMkLst>
        </pc:grpChg>
        <pc:graphicFrameChg chg="del mod">
          <ac:chgData name="Louis FOUCHER" userId="68d2dd23d16b8099" providerId="LiveId" clId="{EF16AF32-25AA-4C4C-AE73-2AC519BB1EA1}" dt="2023-08-12T16:40:31.911" v="4536" actId="478"/>
          <ac:graphicFrameMkLst>
            <pc:docMk/>
            <pc:sldMk cId="1541542012" sldId="277"/>
            <ac:graphicFrameMk id="10" creationId="{0B612E89-E613-FBDE-584C-C7F2DB0C2E6C}"/>
          </ac:graphicFrameMkLst>
        </pc:graphicFrameChg>
        <pc:graphicFrameChg chg="add mod">
          <ac:chgData name="Louis FOUCHER" userId="68d2dd23d16b8099" providerId="LiveId" clId="{EF16AF32-25AA-4C4C-AE73-2AC519BB1EA1}" dt="2023-08-12T16:48:14.822" v="4867" actId="20577"/>
          <ac:graphicFrameMkLst>
            <pc:docMk/>
            <pc:sldMk cId="1541542012" sldId="277"/>
            <ac:graphicFrameMk id="22" creationId="{15FC83ED-363E-971A-1AF7-1A3DA911690B}"/>
          </ac:graphicFrameMkLst>
        </pc:graphicFrameChg>
        <pc:picChg chg="add mod">
          <ac:chgData name="Louis FOUCHER" userId="68d2dd23d16b8099" providerId="LiveId" clId="{EF16AF32-25AA-4C4C-AE73-2AC519BB1EA1}" dt="2023-07-11T08:34:28.849" v="1832" actId="1076"/>
          <ac:picMkLst>
            <pc:docMk/>
            <pc:sldMk cId="1541542012" sldId="277"/>
            <ac:picMk id="2" creationId="{C2AC13AC-2A88-65E2-24A1-229482F085A2}"/>
          </ac:picMkLst>
        </pc:picChg>
        <pc:picChg chg="add mod">
          <ac:chgData name="Louis FOUCHER" userId="68d2dd23d16b8099" providerId="LiveId" clId="{EF16AF32-25AA-4C4C-AE73-2AC519BB1EA1}" dt="2023-07-11T08:34:11.395" v="1827"/>
          <ac:picMkLst>
            <pc:docMk/>
            <pc:sldMk cId="1541542012" sldId="277"/>
            <ac:picMk id="6" creationId="{2C4762F2-E2D8-664B-FD3A-F481E951291A}"/>
          </ac:picMkLst>
        </pc:picChg>
        <pc:picChg chg="add mod">
          <ac:chgData name="Louis FOUCHER" userId="68d2dd23d16b8099" providerId="LiveId" clId="{EF16AF32-25AA-4C4C-AE73-2AC519BB1EA1}" dt="2023-07-11T08:34:34.967" v="1834" actId="14100"/>
          <ac:picMkLst>
            <pc:docMk/>
            <pc:sldMk cId="1541542012" sldId="277"/>
            <ac:picMk id="9" creationId="{C041F20E-8873-9975-3E1A-80DE52CE8D11}"/>
          </ac:picMkLst>
        </pc:picChg>
        <pc:picChg chg="del">
          <ac:chgData name="Louis FOUCHER" userId="68d2dd23d16b8099" providerId="LiveId" clId="{EF16AF32-25AA-4C4C-AE73-2AC519BB1EA1}" dt="2023-07-11T08:32:01.860" v="1787" actId="478"/>
          <ac:picMkLst>
            <pc:docMk/>
            <pc:sldMk cId="1541542012" sldId="277"/>
            <ac:picMk id="60" creationId="{7512A9A4-97F3-DCD4-B9B6-160B81353914}"/>
          </ac:picMkLst>
        </pc:picChg>
        <pc:picChg chg="del">
          <ac:chgData name="Louis FOUCHER" userId="68d2dd23d16b8099" providerId="LiveId" clId="{EF16AF32-25AA-4C4C-AE73-2AC519BB1EA1}" dt="2023-07-11T08:32:05.237" v="1788" actId="478"/>
          <ac:picMkLst>
            <pc:docMk/>
            <pc:sldMk cId="1541542012" sldId="277"/>
            <ac:picMk id="61" creationId="{030E8FA3-E7A1-DF29-A8E4-9897B85B94F8}"/>
          </ac:picMkLst>
        </pc:picChg>
        <pc:cxnChg chg="add mod">
          <ac:chgData name="Louis FOUCHER" userId="68d2dd23d16b8099" providerId="LiveId" clId="{EF16AF32-25AA-4C4C-AE73-2AC519BB1EA1}" dt="2023-07-18T13:20:19.945" v="3153" actId="1076"/>
          <ac:cxnSpMkLst>
            <pc:docMk/>
            <pc:sldMk cId="1541542012" sldId="277"/>
            <ac:cxnSpMk id="7" creationId="{78FAAF58-B27C-720F-BF1B-0036AD717F23}"/>
          </ac:cxnSpMkLst>
        </pc:cxnChg>
        <pc:cxnChg chg="add mod">
          <ac:chgData name="Louis FOUCHER" userId="68d2dd23d16b8099" providerId="LiveId" clId="{EF16AF32-25AA-4C4C-AE73-2AC519BB1EA1}" dt="2023-07-18T13:20:19.945" v="3153" actId="1076"/>
          <ac:cxnSpMkLst>
            <pc:docMk/>
            <pc:sldMk cId="1541542012" sldId="277"/>
            <ac:cxnSpMk id="19" creationId="{13F73E60-4D98-C058-8A9E-0916A3BE654F}"/>
          </ac:cxnSpMkLst>
        </pc:cxnChg>
        <pc:cxnChg chg="add mod">
          <ac:chgData name="Louis FOUCHER" userId="68d2dd23d16b8099" providerId="LiveId" clId="{EF16AF32-25AA-4C4C-AE73-2AC519BB1EA1}" dt="2023-07-18T13:20:19.945" v="3153" actId="1076"/>
          <ac:cxnSpMkLst>
            <pc:docMk/>
            <pc:sldMk cId="1541542012" sldId="277"/>
            <ac:cxnSpMk id="26" creationId="{4337F2EF-81BE-17E6-FAB6-2734EA65EA77}"/>
          </ac:cxnSpMkLst>
        </pc:cxnChg>
        <pc:cxnChg chg="add mod">
          <ac:chgData name="Louis FOUCHER" userId="68d2dd23d16b8099" providerId="LiveId" clId="{EF16AF32-25AA-4C4C-AE73-2AC519BB1EA1}" dt="2023-07-18T13:20:19.945" v="3153" actId="1076"/>
          <ac:cxnSpMkLst>
            <pc:docMk/>
            <pc:sldMk cId="1541542012" sldId="277"/>
            <ac:cxnSpMk id="29" creationId="{41951FB0-90F3-9569-542C-B6F55239602F}"/>
          </ac:cxnSpMkLst>
        </pc:cxnChg>
      </pc:sldChg>
      <pc:sldChg chg="addSp delSp modSp add mod modNotesTx">
        <pc:chgData name="Louis FOUCHER" userId="68d2dd23d16b8099" providerId="LiveId" clId="{EF16AF32-25AA-4C4C-AE73-2AC519BB1EA1}" dt="2023-08-19T14:09:20.414" v="6227" actId="20577"/>
        <pc:sldMkLst>
          <pc:docMk/>
          <pc:sldMk cId="2398652730" sldId="278"/>
        </pc:sldMkLst>
        <pc:spChg chg="mod">
          <ac:chgData name="Louis FOUCHER" userId="68d2dd23d16b8099" providerId="LiveId" clId="{EF16AF32-25AA-4C4C-AE73-2AC519BB1EA1}" dt="2023-07-11T08:52:20.414" v="1915" actId="20577"/>
          <ac:spMkLst>
            <pc:docMk/>
            <pc:sldMk cId="2398652730" sldId="278"/>
            <ac:spMk id="2" creationId="{FD151219-13E7-5A86-FBB5-1AA4639DE66C}"/>
          </ac:spMkLst>
        </pc:spChg>
        <pc:spChg chg="mod">
          <ac:chgData name="Louis FOUCHER" userId="68d2dd23d16b8099" providerId="LiveId" clId="{EF16AF32-25AA-4C4C-AE73-2AC519BB1EA1}" dt="2023-08-16T15:21:50.412" v="5172" actId="20577"/>
          <ac:spMkLst>
            <pc:docMk/>
            <pc:sldMk cId="2398652730" sldId="278"/>
            <ac:spMk id="5" creationId="{39307772-4AC0-71F0-82EF-E300EC5854E1}"/>
          </ac:spMkLst>
        </pc:spChg>
        <pc:spChg chg="add del mod">
          <ac:chgData name="Louis FOUCHER" userId="68d2dd23d16b8099" providerId="LiveId" clId="{EF16AF32-25AA-4C4C-AE73-2AC519BB1EA1}" dt="2023-08-12T16:41:05.183" v="4545" actId="478"/>
          <ac:spMkLst>
            <pc:docMk/>
            <pc:sldMk cId="2398652730" sldId="278"/>
            <ac:spMk id="7" creationId="{A01550A7-EFCA-AC2B-9B03-40E2CC475BA5}"/>
          </ac:spMkLst>
        </pc:spChg>
        <pc:spChg chg="add mod">
          <ac:chgData name="Louis FOUCHER" userId="68d2dd23d16b8099" providerId="LiveId" clId="{EF16AF32-25AA-4C4C-AE73-2AC519BB1EA1}" dt="2023-07-24T14:42:28.630" v="3475" actId="1036"/>
          <ac:spMkLst>
            <pc:docMk/>
            <pc:sldMk cId="2398652730" sldId="278"/>
            <ac:spMk id="12" creationId="{F051C142-5AB7-8751-209B-E159B902A94D}"/>
          </ac:spMkLst>
        </pc:spChg>
        <pc:spChg chg="add mod">
          <ac:chgData name="Louis FOUCHER" userId="68d2dd23d16b8099" providerId="LiveId" clId="{EF16AF32-25AA-4C4C-AE73-2AC519BB1EA1}" dt="2023-07-24T14:42:42.128" v="3477" actId="1035"/>
          <ac:spMkLst>
            <pc:docMk/>
            <pc:sldMk cId="2398652730" sldId="278"/>
            <ac:spMk id="17" creationId="{9A3F2250-745A-1BCC-4D5A-74E65C7DAB0B}"/>
          </ac:spMkLst>
        </pc:spChg>
        <pc:spChg chg="add mod">
          <ac:chgData name="Louis FOUCHER" userId="68d2dd23d16b8099" providerId="LiveId" clId="{EF16AF32-25AA-4C4C-AE73-2AC519BB1EA1}" dt="2023-07-24T14:42:55.914" v="3480" actId="1035"/>
          <ac:spMkLst>
            <pc:docMk/>
            <pc:sldMk cId="2398652730" sldId="278"/>
            <ac:spMk id="19" creationId="{878869B5-089E-45B9-80FF-645C8D5F2AC6}"/>
          </ac:spMkLst>
        </pc:spChg>
        <pc:graphicFrameChg chg="del">
          <ac:chgData name="Louis FOUCHER" userId="68d2dd23d16b8099" providerId="LiveId" clId="{EF16AF32-25AA-4C4C-AE73-2AC519BB1EA1}" dt="2023-08-12T16:41:02.437" v="4544" actId="478"/>
          <ac:graphicFrameMkLst>
            <pc:docMk/>
            <pc:sldMk cId="2398652730" sldId="278"/>
            <ac:graphicFrameMk id="10" creationId="{0B612E89-E613-FBDE-584C-C7F2DB0C2E6C}"/>
          </ac:graphicFrameMkLst>
        </pc:graphicFrameChg>
        <pc:graphicFrameChg chg="add mod">
          <ac:chgData name="Louis FOUCHER" userId="68d2dd23d16b8099" providerId="LiveId" clId="{EF16AF32-25AA-4C4C-AE73-2AC519BB1EA1}" dt="2023-08-12T16:48:49.064" v="4909" actId="20577"/>
          <ac:graphicFrameMkLst>
            <pc:docMk/>
            <pc:sldMk cId="2398652730" sldId="278"/>
            <ac:graphicFrameMk id="21" creationId="{AB54D1F4-8450-46B4-7896-8D395441DF5F}"/>
          </ac:graphicFrameMkLst>
        </pc:graphicFrameChg>
        <pc:picChg chg="add mod">
          <ac:chgData name="Louis FOUCHER" userId="68d2dd23d16b8099" providerId="LiveId" clId="{EF16AF32-25AA-4C4C-AE73-2AC519BB1EA1}" dt="2023-07-19T08:55:33.901" v="3242" actId="1037"/>
          <ac:picMkLst>
            <pc:docMk/>
            <pc:sldMk cId="2398652730" sldId="278"/>
            <ac:picMk id="3" creationId="{0453D0E3-0CCD-2202-18EA-01B0B954DB00}"/>
          </ac:picMkLst>
        </pc:picChg>
        <pc:picChg chg="add del mod">
          <ac:chgData name="Louis FOUCHER" userId="68d2dd23d16b8099" providerId="LiveId" clId="{EF16AF32-25AA-4C4C-AE73-2AC519BB1EA1}" dt="2023-07-24T14:36:04.517" v="3446" actId="478"/>
          <ac:picMkLst>
            <pc:docMk/>
            <pc:sldMk cId="2398652730" sldId="278"/>
            <ac:picMk id="6" creationId="{35439387-5555-E328-780C-6B6101750C69}"/>
          </ac:picMkLst>
        </pc:picChg>
        <pc:picChg chg="add del mod">
          <ac:chgData name="Louis FOUCHER" userId="68d2dd23d16b8099" providerId="LiveId" clId="{EF16AF32-25AA-4C4C-AE73-2AC519BB1EA1}" dt="2023-07-24T08:32:38.965" v="3278" actId="478"/>
          <ac:picMkLst>
            <pc:docMk/>
            <pc:sldMk cId="2398652730" sldId="278"/>
            <ac:picMk id="7" creationId="{12767963-F2A4-3CD1-89E3-01F01ABA081C}"/>
          </ac:picMkLst>
        </pc:picChg>
        <pc:picChg chg="add mod">
          <ac:chgData name="Louis FOUCHER" userId="68d2dd23d16b8099" providerId="LiveId" clId="{EF16AF32-25AA-4C4C-AE73-2AC519BB1EA1}" dt="2023-07-24T08:33:02.713" v="3281" actId="1076"/>
          <ac:picMkLst>
            <pc:docMk/>
            <pc:sldMk cId="2398652730" sldId="278"/>
            <ac:picMk id="8" creationId="{46C2C5E1-035C-704F-03A1-BB72AED54CB6}"/>
          </ac:picMkLst>
        </pc:picChg>
        <pc:picChg chg="add mod">
          <ac:chgData name="Louis FOUCHER" userId="68d2dd23d16b8099" providerId="LiveId" clId="{EF16AF32-25AA-4C4C-AE73-2AC519BB1EA1}" dt="2023-07-24T14:40:24.600" v="3450" actId="1076"/>
          <ac:picMkLst>
            <pc:docMk/>
            <pc:sldMk cId="2398652730" sldId="278"/>
            <ac:picMk id="9" creationId="{A5941575-3616-510D-0483-FB17C3693E6A}"/>
          </ac:picMkLst>
        </pc:picChg>
      </pc:sldChg>
      <pc:sldChg chg="addSp delSp modSp add mod ord modNotesTx">
        <pc:chgData name="Louis FOUCHER" userId="68d2dd23d16b8099" providerId="LiveId" clId="{EF16AF32-25AA-4C4C-AE73-2AC519BB1EA1}" dt="2023-08-19T14:09:54.043" v="6298" actId="20577"/>
        <pc:sldMkLst>
          <pc:docMk/>
          <pc:sldMk cId="845112004" sldId="279"/>
        </pc:sldMkLst>
        <pc:spChg chg="add mod">
          <ac:chgData name="Louis FOUCHER" userId="68d2dd23d16b8099" providerId="LiveId" clId="{EF16AF32-25AA-4C4C-AE73-2AC519BB1EA1}" dt="2023-07-24T08:39:15.978" v="3423" actId="1076"/>
          <ac:spMkLst>
            <pc:docMk/>
            <pc:sldMk cId="845112004" sldId="279"/>
            <ac:spMk id="2" creationId="{C2D639CC-6DF4-0720-81A8-0D3686E5C01D}"/>
          </ac:spMkLst>
        </pc:spChg>
        <pc:spChg chg="add mod">
          <ac:chgData name="Louis FOUCHER" userId="68d2dd23d16b8099" providerId="LiveId" clId="{EF16AF32-25AA-4C4C-AE73-2AC519BB1EA1}" dt="2023-07-24T08:39:02.338" v="3422" actId="1076"/>
          <ac:spMkLst>
            <pc:docMk/>
            <pc:sldMk cId="845112004" sldId="279"/>
            <ac:spMk id="3" creationId="{DA764450-BC6C-FA23-2AF5-ACFDAD34B8E9}"/>
          </ac:spMkLst>
        </pc:spChg>
        <pc:spChg chg="mod">
          <ac:chgData name="Louis FOUCHER" userId="68d2dd23d16b8099" providerId="LiveId" clId="{EF16AF32-25AA-4C4C-AE73-2AC519BB1EA1}" dt="2023-08-16T15:21:55.535" v="5177" actId="20577"/>
          <ac:spMkLst>
            <pc:docMk/>
            <pc:sldMk cId="845112004" sldId="279"/>
            <ac:spMk id="5" creationId="{39307772-4AC0-71F0-82EF-E300EC5854E1}"/>
          </ac:spMkLst>
        </pc:spChg>
        <pc:spChg chg="add mod">
          <ac:chgData name="Louis FOUCHER" userId="68d2dd23d16b8099" providerId="LiveId" clId="{EF16AF32-25AA-4C4C-AE73-2AC519BB1EA1}" dt="2023-07-24T08:42:22.047" v="3439" actId="122"/>
          <ac:spMkLst>
            <pc:docMk/>
            <pc:sldMk cId="845112004" sldId="279"/>
            <ac:spMk id="6" creationId="{3EEFC3CD-F239-2FF7-2138-00A7F17A19C0}"/>
          </ac:spMkLst>
        </pc:spChg>
        <pc:spChg chg="add del mod">
          <ac:chgData name="Louis FOUCHER" userId="68d2dd23d16b8099" providerId="LiveId" clId="{EF16AF32-25AA-4C4C-AE73-2AC519BB1EA1}" dt="2023-08-12T16:41:18.423" v="4550" actId="478"/>
          <ac:spMkLst>
            <pc:docMk/>
            <pc:sldMk cId="845112004" sldId="279"/>
            <ac:spMk id="12" creationId="{857303E6-061F-0C75-9E67-589D4F4FE610}"/>
          </ac:spMkLst>
        </pc:spChg>
        <pc:graphicFrameChg chg="del">
          <ac:chgData name="Louis FOUCHER" userId="68d2dd23d16b8099" providerId="LiveId" clId="{EF16AF32-25AA-4C4C-AE73-2AC519BB1EA1}" dt="2023-08-12T16:41:14.414" v="4547" actId="478"/>
          <ac:graphicFrameMkLst>
            <pc:docMk/>
            <pc:sldMk cId="845112004" sldId="279"/>
            <ac:graphicFrameMk id="10" creationId="{0B612E89-E613-FBDE-584C-C7F2DB0C2E6C}"/>
          </ac:graphicFrameMkLst>
        </pc:graphicFrameChg>
        <pc:graphicFrameChg chg="add mod">
          <ac:chgData name="Louis FOUCHER" userId="68d2dd23d16b8099" providerId="LiveId" clId="{EF16AF32-25AA-4C4C-AE73-2AC519BB1EA1}" dt="2023-08-12T16:49:02.265" v="4930" actId="20577"/>
          <ac:graphicFrameMkLst>
            <pc:docMk/>
            <pc:sldMk cId="845112004" sldId="279"/>
            <ac:graphicFrameMk id="17" creationId="{07DAA03F-D866-4FBA-082A-6DDD0713298A}"/>
          </ac:graphicFrameMkLst>
        </pc:graphicFrameChg>
        <pc:picChg chg="del">
          <ac:chgData name="Louis FOUCHER" userId="68d2dd23d16b8099" providerId="LiveId" clId="{EF16AF32-25AA-4C4C-AE73-2AC519BB1EA1}" dt="2023-07-19T08:58:18.503" v="3248" actId="478"/>
          <ac:picMkLst>
            <pc:docMk/>
            <pc:sldMk cId="845112004" sldId="279"/>
            <ac:picMk id="2" creationId="{40138787-12C4-524D-3992-4AEAFBBDAEAE}"/>
          </ac:picMkLst>
        </pc:picChg>
        <pc:picChg chg="del">
          <ac:chgData name="Louis FOUCHER" userId="68d2dd23d16b8099" providerId="LiveId" clId="{EF16AF32-25AA-4C4C-AE73-2AC519BB1EA1}" dt="2023-07-19T08:58:16.204" v="3246" actId="478"/>
          <ac:picMkLst>
            <pc:docMk/>
            <pc:sldMk cId="845112004" sldId="279"/>
            <ac:picMk id="3" creationId="{69708C02-496E-1C54-7E53-0E31839E9B94}"/>
          </ac:picMkLst>
        </pc:picChg>
        <pc:picChg chg="del">
          <ac:chgData name="Louis FOUCHER" userId="68d2dd23d16b8099" providerId="LiveId" clId="{EF16AF32-25AA-4C4C-AE73-2AC519BB1EA1}" dt="2023-07-19T08:58:17.630" v="3247" actId="478"/>
          <ac:picMkLst>
            <pc:docMk/>
            <pc:sldMk cId="845112004" sldId="279"/>
            <ac:picMk id="6" creationId="{9BF1CFCD-EDFC-25FD-9D60-08D7F2D2E0BC}"/>
          </ac:picMkLst>
        </pc:picChg>
        <pc:picChg chg="add mod">
          <ac:chgData name="Louis FOUCHER" userId="68d2dd23d16b8099" providerId="LiveId" clId="{EF16AF32-25AA-4C4C-AE73-2AC519BB1EA1}" dt="2023-07-24T08:39:24.195" v="3432" actId="1037"/>
          <ac:picMkLst>
            <pc:docMk/>
            <pc:sldMk cId="845112004" sldId="279"/>
            <ac:picMk id="7" creationId="{E5F47AA9-FFA1-7B86-EBD9-A83079EA020D}"/>
          </ac:picMkLst>
        </pc:picChg>
        <pc:picChg chg="add mod">
          <ac:chgData name="Louis FOUCHER" userId="68d2dd23d16b8099" providerId="LiveId" clId="{EF16AF32-25AA-4C4C-AE73-2AC519BB1EA1}" dt="2023-07-24T08:33:33.520" v="3283" actId="1076"/>
          <ac:picMkLst>
            <pc:docMk/>
            <pc:sldMk cId="845112004" sldId="279"/>
            <ac:picMk id="8" creationId="{08BBF2D5-44AD-CD42-7FC8-9A727408DB74}"/>
          </ac:picMkLst>
        </pc:picChg>
      </pc:sldChg>
      <pc:sldChg chg="addSp delSp modSp mod ord">
        <pc:chgData name="Louis FOUCHER" userId="68d2dd23d16b8099" providerId="LiveId" clId="{EF16AF32-25AA-4C4C-AE73-2AC519BB1EA1}" dt="2023-08-12T16:25:34.331" v="4416"/>
        <pc:sldMkLst>
          <pc:docMk/>
          <pc:sldMk cId="2442434932" sldId="280"/>
        </pc:sldMkLst>
        <pc:spChg chg="mod">
          <ac:chgData name="Louis FOUCHER" userId="68d2dd23d16b8099" providerId="LiveId" clId="{EF16AF32-25AA-4C4C-AE73-2AC519BB1EA1}" dt="2023-08-12T16:15:59.039" v="4400" actId="790"/>
          <ac:spMkLst>
            <pc:docMk/>
            <pc:sldMk cId="2442434932" sldId="280"/>
            <ac:spMk id="5" creationId="{39307772-4AC0-71F0-82EF-E300EC5854E1}"/>
          </ac:spMkLst>
        </pc:spChg>
        <pc:picChg chg="del">
          <ac:chgData name="Louis FOUCHER" userId="68d2dd23d16b8099" providerId="LiveId" clId="{EF16AF32-25AA-4C4C-AE73-2AC519BB1EA1}" dt="2023-08-12T16:24:35.108" v="4407" actId="478"/>
          <ac:picMkLst>
            <pc:docMk/>
            <pc:sldMk cId="2442434932" sldId="280"/>
            <ac:picMk id="7" creationId="{88296DE3-FA1F-56F2-2848-5D037EC9DC37}"/>
          </ac:picMkLst>
        </pc:picChg>
        <pc:picChg chg="add mod">
          <ac:chgData name="Louis FOUCHER" userId="68d2dd23d16b8099" providerId="LiveId" clId="{EF16AF32-25AA-4C4C-AE73-2AC519BB1EA1}" dt="2023-08-12T16:24:44.006" v="4409" actId="1076"/>
          <ac:picMkLst>
            <pc:docMk/>
            <pc:sldMk cId="2442434932" sldId="280"/>
            <ac:picMk id="1026" creationId="{547A3102-A87C-E1F1-67BC-5A7F044CDDD5}"/>
          </ac:picMkLst>
        </pc:picChg>
      </pc:sldChg>
      <pc:sldChg chg="addSp delSp modSp add mod">
        <pc:chgData name="Louis FOUCHER" userId="68d2dd23d16b8099" providerId="LiveId" clId="{EF16AF32-25AA-4C4C-AE73-2AC519BB1EA1}" dt="2023-08-16T15:22:28.782" v="5220" actId="20577"/>
        <pc:sldMkLst>
          <pc:docMk/>
          <pc:sldMk cId="3254169976" sldId="281"/>
        </pc:sldMkLst>
        <pc:spChg chg="mod">
          <ac:chgData name="Louis FOUCHER" userId="68d2dd23d16b8099" providerId="LiveId" clId="{EF16AF32-25AA-4C4C-AE73-2AC519BB1EA1}" dt="2023-08-16T15:22:28.782" v="5220" actId="20577"/>
          <ac:spMkLst>
            <pc:docMk/>
            <pc:sldMk cId="3254169976" sldId="281"/>
            <ac:spMk id="5" creationId="{39307772-4AC0-71F0-82EF-E300EC5854E1}"/>
          </ac:spMkLst>
        </pc:spChg>
        <pc:picChg chg="add mod">
          <ac:chgData name="Louis FOUCHER" userId="68d2dd23d16b8099" providerId="LiveId" clId="{EF16AF32-25AA-4C4C-AE73-2AC519BB1EA1}" dt="2023-08-16T15:18:45.174" v="5056" actId="1076"/>
          <ac:picMkLst>
            <pc:docMk/>
            <pc:sldMk cId="3254169976" sldId="281"/>
            <ac:picMk id="2" creationId="{2A7DB914-E0E3-0960-82F5-70ABE83B2612}"/>
          </ac:picMkLst>
        </pc:picChg>
        <pc:picChg chg="del">
          <ac:chgData name="Louis FOUCHER" userId="68d2dd23d16b8099" providerId="LiveId" clId="{EF16AF32-25AA-4C4C-AE73-2AC519BB1EA1}" dt="2023-08-16T15:18:41.460" v="5054" actId="478"/>
          <ac:picMkLst>
            <pc:docMk/>
            <pc:sldMk cId="3254169976" sldId="281"/>
            <ac:picMk id="1026" creationId="{547A3102-A87C-E1F1-67BC-5A7F044CDDD5}"/>
          </ac:picMkLst>
        </pc:picChg>
      </pc:sldChg>
      <pc:sldChg chg="addSp delSp modSp add mod ord">
        <pc:chgData name="Louis FOUCHER" userId="68d2dd23d16b8099" providerId="LiveId" clId="{EF16AF32-25AA-4C4C-AE73-2AC519BB1EA1}" dt="2023-08-16T15:24:54.834" v="5292" actId="1037"/>
        <pc:sldMkLst>
          <pc:docMk/>
          <pc:sldMk cId="1077407852" sldId="282"/>
        </pc:sldMkLst>
        <pc:spChg chg="mod">
          <ac:chgData name="Louis FOUCHER" userId="68d2dd23d16b8099" providerId="LiveId" clId="{EF16AF32-25AA-4C4C-AE73-2AC519BB1EA1}" dt="2023-08-16T15:23:55.596" v="5278" actId="1076"/>
          <ac:spMkLst>
            <pc:docMk/>
            <pc:sldMk cId="1077407852" sldId="282"/>
            <ac:spMk id="5" creationId="{3C9F422A-CD0F-8E6C-B9B0-CB9B880F68F2}"/>
          </ac:spMkLst>
        </pc:spChg>
        <pc:spChg chg="del mod">
          <ac:chgData name="Louis FOUCHER" userId="68d2dd23d16b8099" providerId="LiveId" clId="{EF16AF32-25AA-4C4C-AE73-2AC519BB1EA1}" dt="2023-08-16T15:23:34.865" v="5242" actId="478"/>
          <ac:spMkLst>
            <pc:docMk/>
            <pc:sldMk cId="1077407852" sldId="282"/>
            <ac:spMk id="6" creationId="{681ACC9F-C5A7-26FF-DA5F-3EC30047A4B8}"/>
          </ac:spMkLst>
        </pc:spChg>
        <pc:spChg chg="add del mod">
          <ac:chgData name="Louis FOUCHER" userId="68d2dd23d16b8099" providerId="LiveId" clId="{EF16AF32-25AA-4C4C-AE73-2AC519BB1EA1}" dt="2023-08-16T15:23:38.864" v="5243" actId="478"/>
          <ac:spMkLst>
            <pc:docMk/>
            <pc:sldMk cId="1077407852" sldId="282"/>
            <ac:spMk id="7" creationId="{F6AC6ECC-1B66-8B6F-E5D1-5CC910679D36}"/>
          </ac:spMkLst>
        </pc:spChg>
        <pc:graphicFrameChg chg="del mod">
          <ac:chgData name="Louis FOUCHER" userId="68d2dd23d16b8099" providerId="LiveId" clId="{EF16AF32-25AA-4C4C-AE73-2AC519BB1EA1}" dt="2023-08-16T15:24:06.092" v="5280" actId="478"/>
          <ac:graphicFrameMkLst>
            <pc:docMk/>
            <pc:sldMk cId="1077407852" sldId="282"/>
            <ac:graphicFrameMk id="2" creationId="{EB878C8A-6723-DC9F-F52E-F7ED28554A16}"/>
          </ac:graphicFrameMkLst>
        </pc:graphicFrameChg>
        <pc:graphicFrameChg chg="add mod">
          <ac:chgData name="Louis FOUCHER" userId="68d2dd23d16b8099" providerId="LiveId" clId="{EF16AF32-25AA-4C4C-AE73-2AC519BB1EA1}" dt="2023-08-16T15:24:54.834" v="5292" actId="1037"/>
          <ac:graphicFrameMkLst>
            <pc:docMk/>
            <pc:sldMk cId="1077407852" sldId="282"/>
            <ac:graphicFrameMk id="8" creationId="{8733A9BC-F6ED-FC4E-960F-28E32568FAA3}"/>
          </ac:graphicFrameMkLst>
        </pc:graphicFrameChg>
        <pc:picChg chg="del">
          <ac:chgData name="Louis FOUCHER" userId="68d2dd23d16b8099" providerId="LiveId" clId="{EF16AF32-25AA-4C4C-AE73-2AC519BB1EA1}" dt="2023-08-16T15:23:39.859" v="5244" actId="478"/>
          <ac:picMkLst>
            <pc:docMk/>
            <pc:sldMk cId="1077407852" sldId="282"/>
            <ac:picMk id="2050" creationId="{84A979B3-D52E-9112-F340-6494BDCACE79}"/>
          </ac:picMkLst>
        </pc:picChg>
      </pc:sldChg>
      <pc:sldChg chg="modSp add mod">
        <pc:chgData name="Louis FOUCHER" userId="68d2dd23d16b8099" providerId="LiveId" clId="{EF16AF32-25AA-4C4C-AE73-2AC519BB1EA1}" dt="2023-08-16T15:26:01.580" v="5310" actId="20577"/>
        <pc:sldMkLst>
          <pc:docMk/>
          <pc:sldMk cId="232938719" sldId="283"/>
        </pc:sldMkLst>
        <pc:spChg chg="mod">
          <ac:chgData name="Louis FOUCHER" userId="68d2dd23d16b8099" providerId="LiveId" clId="{EF16AF32-25AA-4C4C-AE73-2AC519BB1EA1}" dt="2023-08-16T15:26:01.580" v="5310" actId="20577"/>
          <ac:spMkLst>
            <pc:docMk/>
            <pc:sldMk cId="232938719" sldId="283"/>
            <ac:spMk id="5" creationId="{34DA2255-B509-5B87-81A8-900ED6C0D311}"/>
          </ac:spMkLst>
        </pc:spChg>
      </pc:sldChg>
    </pc:docChg>
  </pc:docChgLst>
  <pc:docChgLst>
    <pc:chgData name="Louis FOUCHER" userId="68d2dd23d16b8099" providerId="LiveId" clId="{F9207F58-0DAF-4418-94A1-73038EC96D36}"/>
    <pc:docChg chg="undo custSel addSld delSld modSld sldOrd">
      <pc:chgData name="Louis FOUCHER" userId="68d2dd23d16b8099" providerId="LiveId" clId="{F9207F58-0DAF-4418-94A1-73038EC96D36}" dt="2023-04-20T10:25:06.657" v="461" actId="20577"/>
      <pc:docMkLst>
        <pc:docMk/>
      </pc:docMkLst>
      <pc:sldChg chg="del">
        <pc:chgData name="Louis FOUCHER" userId="68d2dd23d16b8099" providerId="LiveId" clId="{F9207F58-0DAF-4418-94A1-73038EC96D36}" dt="2023-04-20T10:05:44.350" v="1" actId="47"/>
        <pc:sldMkLst>
          <pc:docMk/>
          <pc:sldMk cId="1863020512" sldId="256"/>
        </pc:sldMkLst>
      </pc:sldChg>
      <pc:sldChg chg="addSp delSp modSp new mod">
        <pc:chgData name="Louis FOUCHER" userId="68d2dd23d16b8099" providerId="LiveId" clId="{F9207F58-0DAF-4418-94A1-73038EC96D36}" dt="2023-04-20T10:09:21.089" v="85" actId="22"/>
        <pc:sldMkLst>
          <pc:docMk/>
          <pc:sldMk cId="3320011277" sldId="256"/>
        </pc:sldMkLst>
        <pc:spChg chg="mod">
          <ac:chgData name="Louis FOUCHER" userId="68d2dd23d16b8099" providerId="LiveId" clId="{F9207F58-0DAF-4418-94A1-73038EC96D36}" dt="2023-04-20T10:08:53.103" v="83" actId="1076"/>
          <ac:spMkLst>
            <pc:docMk/>
            <pc:sldMk cId="3320011277" sldId="256"/>
            <ac:spMk id="2" creationId="{6DAC6A62-9BA3-F45D-B6F7-40B37803D09F}"/>
          </ac:spMkLst>
        </pc:spChg>
        <pc:spChg chg="del">
          <ac:chgData name="Louis FOUCHER" userId="68d2dd23d16b8099" providerId="LiveId" clId="{F9207F58-0DAF-4418-94A1-73038EC96D36}" dt="2023-04-20T10:06:43.695" v="63" actId="478"/>
          <ac:spMkLst>
            <pc:docMk/>
            <pc:sldMk cId="3320011277" sldId="256"/>
            <ac:spMk id="3" creationId="{A22DF344-6A2C-9349-F523-6DAF70B140A8}"/>
          </ac:spMkLst>
        </pc:spChg>
        <pc:spChg chg="add mod">
          <ac:chgData name="Louis FOUCHER" userId="68d2dd23d16b8099" providerId="LiveId" clId="{F9207F58-0DAF-4418-94A1-73038EC96D36}" dt="2023-04-20T10:08:40.857" v="82" actId="1076"/>
          <ac:spMkLst>
            <pc:docMk/>
            <pc:sldMk cId="3320011277" sldId="256"/>
            <ac:spMk id="5" creationId="{3D7D1A8C-C31B-19A6-45DA-D1C80166B41D}"/>
          </ac:spMkLst>
        </pc:spChg>
        <pc:picChg chg="add del">
          <ac:chgData name="Louis FOUCHER" userId="68d2dd23d16b8099" providerId="LiveId" clId="{F9207F58-0DAF-4418-94A1-73038EC96D36}" dt="2023-04-20T10:09:21.089" v="85" actId="22"/>
          <ac:picMkLst>
            <pc:docMk/>
            <pc:sldMk cId="3320011277" sldId="256"/>
            <ac:picMk id="7" creationId="{CD5991A0-F9C5-55F2-6315-6E3679C8C0BD}"/>
          </ac:picMkLst>
        </pc:picChg>
      </pc:sldChg>
      <pc:sldChg chg="addSp delSp modSp new del mod">
        <pc:chgData name="Louis FOUCHER" userId="68d2dd23d16b8099" providerId="LiveId" clId="{F9207F58-0DAF-4418-94A1-73038EC96D36}" dt="2023-04-20T10:16:27.711" v="154" actId="47"/>
        <pc:sldMkLst>
          <pc:docMk/>
          <pc:sldMk cId="243042314" sldId="257"/>
        </pc:sldMkLst>
        <pc:spChg chg="mod">
          <ac:chgData name="Louis FOUCHER" userId="68d2dd23d16b8099" providerId="LiveId" clId="{F9207F58-0DAF-4418-94A1-73038EC96D36}" dt="2023-04-20T10:16:10.938" v="153" actId="20577"/>
          <ac:spMkLst>
            <pc:docMk/>
            <pc:sldMk cId="243042314" sldId="257"/>
            <ac:spMk id="2" creationId="{9860413B-F655-994A-C72B-92C4790D5277}"/>
          </ac:spMkLst>
        </pc:spChg>
        <pc:spChg chg="add del">
          <ac:chgData name="Louis FOUCHER" userId="68d2dd23d16b8099" providerId="LiveId" clId="{F9207F58-0DAF-4418-94A1-73038EC96D36}" dt="2023-04-20T10:14:31.097" v="130" actId="931"/>
          <ac:spMkLst>
            <pc:docMk/>
            <pc:sldMk cId="243042314" sldId="257"/>
            <ac:spMk id="3" creationId="{B6441F2F-D484-F55A-EA04-249895F82268}"/>
          </ac:spMkLst>
        </pc:spChg>
        <pc:picChg chg="add del mod">
          <ac:chgData name="Louis FOUCHER" userId="68d2dd23d16b8099" providerId="LiveId" clId="{F9207F58-0DAF-4418-94A1-73038EC96D36}" dt="2023-04-20T10:13:58.879" v="125" actId="931"/>
          <ac:picMkLst>
            <pc:docMk/>
            <pc:sldMk cId="243042314" sldId="257"/>
            <ac:picMk id="6" creationId="{641E271E-1C62-F2AB-AC19-C93F586F22AD}"/>
          </ac:picMkLst>
        </pc:picChg>
        <pc:picChg chg="add del mod">
          <ac:chgData name="Louis FOUCHER" userId="68d2dd23d16b8099" providerId="LiveId" clId="{F9207F58-0DAF-4418-94A1-73038EC96D36}" dt="2023-04-20T10:14:31.097" v="130" actId="931"/>
          <ac:picMkLst>
            <pc:docMk/>
            <pc:sldMk cId="243042314" sldId="257"/>
            <ac:picMk id="8" creationId="{47753208-DB3E-D3BA-7A05-2C4CD94793F1}"/>
          </ac:picMkLst>
        </pc:picChg>
      </pc:sldChg>
      <pc:sldChg chg="addSp delSp modSp add del mod">
        <pc:chgData name="Louis FOUCHER" userId="68d2dd23d16b8099" providerId="LiveId" clId="{F9207F58-0DAF-4418-94A1-73038EC96D36}" dt="2023-04-20T10:09:33.672" v="88" actId="47"/>
        <pc:sldMkLst>
          <pc:docMk/>
          <pc:sldMk cId="1048103485" sldId="257"/>
        </pc:sldMkLst>
        <pc:spChg chg="del">
          <ac:chgData name="Louis FOUCHER" userId="68d2dd23d16b8099" providerId="LiveId" clId="{F9207F58-0DAF-4418-94A1-73038EC96D36}" dt="2023-04-20T10:09:29.440" v="87" actId="478"/>
          <ac:spMkLst>
            <pc:docMk/>
            <pc:sldMk cId="1048103485" sldId="257"/>
            <ac:spMk id="2" creationId="{6DAC6A62-9BA3-F45D-B6F7-40B37803D09F}"/>
          </ac:spMkLst>
        </pc:spChg>
        <pc:spChg chg="add mod">
          <ac:chgData name="Louis FOUCHER" userId="68d2dd23d16b8099" providerId="LiveId" clId="{F9207F58-0DAF-4418-94A1-73038EC96D36}" dt="2023-04-20T10:09:29.440" v="87" actId="478"/>
          <ac:spMkLst>
            <pc:docMk/>
            <pc:sldMk cId="1048103485" sldId="257"/>
            <ac:spMk id="6" creationId="{687878AA-9A2F-B7C0-0B7F-84DAEE33D7CF}"/>
          </ac:spMkLst>
        </pc:spChg>
      </pc:sldChg>
      <pc:sldChg chg="addSp delSp modSp new mod">
        <pc:chgData name="Louis FOUCHER" userId="68d2dd23d16b8099" providerId="LiveId" clId="{F9207F58-0DAF-4418-94A1-73038EC96D36}" dt="2023-04-20T10:18:25.751" v="266" actId="20577"/>
        <pc:sldMkLst>
          <pc:docMk/>
          <pc:sldMk cId="1057138989" sldId="257"/>
        </pc:sldMkLst>
        <pc:spChg chg="mod">
          <ac:chgData name="Louis FOUCHER" userId="68d2dd23d16b8099" providerId="LiveId" clId="{F9207F58-0DAF-4418-94A1-73038EC96D36}" dt="2023-04-20T10:16:47.892" v="206" actId="20577"/>
          <ac:spMkLst>
            <pc:docMk/>
            <pc:sldMk cId="1057138989" sldId="257"/>
            <ac:spMk id="2" creationId="{D6A9D340-E7C0-4240-F43F-EB6B08F55DDF}"/>
          </ac:spMkLst>
        </pc:spChg>
        <pc:spChg chg="mod">
          <ac:chgData name="Louis FOUCHER" userId="68d2dd23d16b8099" providerId="LiveId" clId="{F9207F58-0DAF-4418-94A1-73038EC96D36}" dt="2023-04-20T10:18:11.071" v="241" actId="20577"/>
          <ac:spMkLst>
            <pc:docMk/>
            <pc:sldMk cId="1057138989" sldId="257"/>
            <ac:spMk id="3" creationId="{F7676607-BBF9-FF55-6121-D986C79715B1}"/>
          </ac:spMkLst>
        </pc:spChg>
        <pc:spChg chg="del">
          <ac:chgData name="Louis FOUCHER" userId="68d2dd23d16b8099" providerId="LiveId" clId="{F9207F58-0DAF-4418-94A1-73038EC96D36}" dt="2023-04-20T10:17:01.129" v="207" actId="931"/>
          <ac:spMkLst>
            <pc:docMk/>
            <pc:sldMk cId="1057138989" sldId="257"/>
            <ac:spMk id="4" creationId="{0D581681-3099-4374-C94B-D45C68C495E4}"/>
          </ac:spMkLst>
        </pc:spChg>
        <pc:spChg chg="mod">
          <ac:chgData name="Louis FOUCHER" userId="68d2dd23d16b8099" providerId="LiveId" clId="{F9207F58-0DAF-4418-94A1-73038EC96D36}" dt="2023-04-20T10:18:25.751" v="266" actId="20577"/>
          <ac:spMkLst>
            <pc:docMk/>
            <pc:sldMk cId="1057138989" sldId="257"/>
            <ac:spMk id="5" creationId="{C771C228-BF91-CCD5-4BD3-CE1B0AD8E1E6}"/>
          </ac:spMkLst>
        </pc:spChg>
        <pc:spChg chg="del">
          <ac:chgData name="Louis FOUCHER" userId="68d2dd23d16b8099" providerId="LiveId" clId="{F9207F58-0DAF-4418-94A1-73038EC96D36}" dt="2023-04-20T10:17:19.007" v="210" actId="931"/>
          <ac:spMkLst>
            <pc:docMk/>
            <pc:sldMk cId="1057138989" sldId="257"/>
            <ac:spMk id="6" creationId="{7D13C514-EEDE-BD63-672F-0380A25F1AFB}"/>
          </ac:spMkLst>
        </pc:spChg>
        <pc:picChg chg="add mod">
          <ac:chgData name="Louis FOUCHER" userId="68d2dd23d16b8099" providerId="LiveId" clId="{F9207F58-0DAF-4418-94A1-73038EC96D36}" dt="2023-04-20T10:17:03.197" v="209" actId="962"/>
          <ac:picMkLst>
            <pc:docMk/>
            <pc:sldMk cId="1057138989" sldId="257"/>
            <ac:picMk id="9" creationId="{4AB50174-C917-B83B-24A2-8292001CDE86}"/>
          </ac:picMkLst>
        </pc:picChg>
        <pc:picChg chg="add mod">
          <ac:chgData name="Louis FOUCHER" userId="68d2dd23d16b8099" providerId="LiveId" clId="{F9207F58-0DAF-4418-94A1-73038EC96D36}" dt="2023-04-20T10:17:19.577" v="212" actId="962"/>
          <ac:picMkLst>
            <pc:docMk/>
            <pc:sldMk cId="1057138989" sldId="257"/>
            <ac:picMk id="11" creationId="{032993C8-79F8-ECD4-3EE1-A14D146B2B1B}"/>
          </ac:picMkLst>
        </pc:picChg>
      </pc:sldChg>
      <pc:sldChg chg="del">
        <pc:chgData name="Louis FOUCHER" userId="68d2dd23d16b8099" providerId="LiveId" clId="{F9207F58-0DAF-4418-94A1-73038EC96D36}" dt="2023-04-20T10:05:39.298" v="0" actId="47"/>
        <pc:sldMkLst>
          <pc:docMk/>
          <pc:sldMk cId="3334089989" sldId="257"/>
        </pc:sldMkLst>
      </pc:sldChg>
      <pc:sldChg chg="addSp delSp modSp new mod">
        <pc:chgData name="Louis FOUCHER" userId="68d2dd23d16b8099" providerId="LiveId" clId="{F9207F58-0DAF-4418-94A1-73038EC96D36}" dt="2023-04-20T10:23:22.726" v="391" actId="962"/>
        <pc:sldMkLst>
          <pc:docMk/>
          <pc:sldMk cId="2791466835" sldId="258"/>
        </pc:sldMkLst>
        <pc:spChg chg="mod">
          <ac:chgData name="Louis FOUCHER" userId="68d2dd23d16b8099" providerId="LiveId" clId="{F9207F58-0DAF-4418-94A1-73038EC96D36}" dt="2023-04-20T10:22:10.631" v="312" actId="20577"/>
          <ac:spMkLst>
            <pc:docMk/>
            <pc:sldMk cId="2791466835" sldId="258"/>
            <ac:spMk id="2" creationId="{E1B197F3-63ED-BAE1-46E1-E48307D4F00D}"/>
          </ac:spMkLst>
        </pc:spChg>
        <pc:spChg chg="mod">
          <ac:chgData name="Louis FOUCHER" userId="68d2dd23d16b8099" providerId="LiveId" clId="{F9207F58-0DAF-4418-94A1-73038EC96D36}" dt="2023-04-20T10:22:34.192" v="347" actId="20577"/>
          <ac:spMkLst>
            <pc:docMk/>
            <pc:sldMk cId="2791466835" sldId="258"/>
            <ac:spMk id="3" creationId="{1D1CAF88-964D-EC06-5BE3-D7C3243D97D5}"/>
          </ac:spMkLst>
        </pc:spChg>
        <pc:spChg chg="del">
          <ac:chgData name="Louis FOUCHER" userId="68d2dd23d16b8099" providerId="LiveId" clId="{F9207F58-0DAF-4418-94A1-73038EC96D36}" dt="2023-04-20T10:23:12.810" v="386" actId="931"/>
          <ac:spMkLst>
            <pc:docMk/>
            <pc:sldMk cId="2791466835" sldId="258"/>
            <ac:spMk id="4" creationId="{1B00C470-54ED-E3CE-0072-F6834675D7CC}"/>
          </ac:spMkLst>
        </pc:spChg>
        <pc:spChg chg="mod">
          <ac:chgData name="Louis FOUCHER" userId="68d2dd23d16b8099" providerId="LiveId" clId="{F9207F58-0DAF-4418-94A1-73038EC96D36}" dt="2023-04-20T10:22:57.558" v="385" actId="20577"/>
          <ac:spMkLst>
            <pc:docMk/>
            <pc:sldMk cId="2791466835" sldId="258"/>
            <ac:spMk id="5" creationId="{F57C91F5-9049-5A53-16F8-5FAD75CDDF6A}"/>
          </ac:spMkLst>
        </pc:spChg>
        <pc:spChg chg="del">
          <ac:chgData name="Louis FOUCHER" userId="68d2dd23d16b8099" providerId="LiveId" clId="{F9207F58-0DAF-4418-94A1-73038EC96D36}" dt="2023-04-20T10:23:20.047" v="389" actId="931"/>
          <ac:spMkLst>
            <pc:docMk/>
            <pc:sldMk cId="2791466835" sldId="258"/>
            <ac:spMk id="6" creationId="{C2562BDD-087F-0A5B-CDA4-4EC0EB9EE871}"/>
          </ac:spMkLst>
        </pc:spChg>
        <pc:picChg chg="add mod">
          <ac:chgData name="Louis FOUCHER" userId="68d2dd23d16b8099" providerId="LiveId" clId="{F9207F58-0DAF-4418-94A1-73038EC96D36}" dt="2023-04-20T10:23:13.568" v="388" actId="962"/>
          <ac:picMkLst>
            <pc:docMk/>
            <pc:sldMk cId="2791466835" sldId="258"/>
            <ac:picMk id="9" creationId="{6F3D273F-BF40-42CC-2DCE-816ED6416C0E}"/>
          </ac:picMkLst>
        </pc:picChg>
        <pc:picChg chg="add mod">
          <ac:chgData name="Louis FOUCHER" userId="68d2dd23d16b8099" providerId="LiveId" clId="{F9207F58-0DAF-4418-94A1-73038EC96D36}" dt="2023-04-20T10:23:22.726" v="391" actId="962"/>
          <ac:picMkLst>
            <pc:docMk/>
            <pc:sldMk cId="2791466835" sldId="258"/>
            <ac:picMk id="11" creationId="{FA86657C-4A1B-341F-ACC4-9AECE5C9BBE9}"/>
          </ac:picMkLst>
        </pc:picChg>
      </pc:sldChg>
      <pc:sldChg chg="del">
        <pc:chgData name="Louis FOUCHER" userId="68d2dd23d16b8099" providerId="LiveId" clId="{F9207F58-0DAF-4418-94A1-73038EC96D36}" dt="2023-04-20T10:05:39.298" v="0" actId="47"/>
        <pc:sldMkLst>
          <pc:docMk/>
          <pc:sldMk cId="3395734243" sldId="258"/>
        </pc:sldMkLst>
      </pc:sldChg>
      <pc:sldChg chg="new del">
        <pc:chgData name="Louis FOUCHER" userId="68d2dd23d16b8099" providerId="LiveId" clId="{F9207F58-0DAF-4418-94A1-73038EC96D36}" dt="2023-04-20T10:18:44.266" v="268" actId="680"/>
        <pc:sldMkLst>
          <pc:docMk/>
          <pc:sldMk cId="3948258683" sldId="258"/>
        </pc:sldMkLst>
      </pc:sldChg>
      <pc:sldChg chg="addSp delSp modSp new mod ord">
        <pc:chgData name="Louis FOUCHER" userId="68d2dd23d16b8099" providerId="LiveId" clId="{F9207F58-0DAF-4418-94A1-73038EC96D36}" dt="2023-04-20T10:21:39.508" v="298" actId="1076"/>
        <pc:sldMkLst>
          <pc:docMk/>
          <pc:sldMk cId="18440407" sldId="259"/>
        </pc:sldMkLst>
        <pc:spChg chg="mod">
          <ac:chgData name="Louis FOUCHER" userId="68d2dd23d16b8099" providerId="LiveId" clId="{F9207F58-0DAF-4418-94A1-73038EC96D36}" dt="2023-04-20T10:19:23.014" v="273"/>
          <ac:spMkLst>
            <pc:docMk/>
            <pc:sldMk cId="18440407" sldId="259"/>
            <ac:spMk id="2" creationId="{0147160F-C356-BB16-3185-8A26BA137427}"/>
          </ac:spMkLst>
        </pc:spChg>
        <pc:spChg chg="del">
          <ac:chgData name="Louis FOUCHER" userId="68d2dd23d16b8099" providerId="LiveId" clId="{F9207F58-0DAF-4418-94A1-73038EC96D36}" dt="2023-04-20T10:19:34.952" v="274" actId="931"/>
          <ac:spMkLst>
            <pc:docMk/>
            <pc:sldMk cId="18440407" sldId="259"/>
            <ac:spMk id="3" creationId="{8118B655-D9E7-F8EF-FABE-540807CBD09F}"/>
          </ac:spMkLst>
        </pc:spChg>
        <pc:spChg chg="add mod">
          <ac:chgData name="Louis FOUCHER" userId="68d2dd23d16b8099" providerId="LiveId" clId="{F9207F58-0DAF-4418-94A1-73038EC96D36}" dt="2023-04-20T10:21:39.508" v="298" actId="1076"/>
          <ac:spMkLst>
            <pc:docMk/>
            <pc:sldMk cId="18440407" sldId="259"/>
            <ac:spMk id="7" creationId="{7B23D4A2-2C61-70AA-84BD-9AD81CEFFD00}"/>
          </ac:spMkLst>
        </pc:spChg>
        <pc:picChg chg="add mod">
          <ac:chgData name="Louis FOUCHER" userId="68d2dd23d16b8099" providerId="LiveId" clId="{F9207F58-0DAF-4418-94A1-73038EC96D36}" dt="2023-04-20T10:19:54.790" v="279" actId="1076"/>
          <ac:picMkLst>
            <pc:docMk/>
            <pc:sldMk cId="18440407" sldId="259"/>
            <ac:picMk id="6" creationId="{21E14D8D-6D2F-144B-1E40-ECFB1B06A255}"/>
          </ac:picMkLst>
        </pc:picChg>
      </pc:sldChg>
      <pc:sldChg chg="del">
        <pc:chgData name="Louis FOUCHER" userId="68d2dd23d16b8099" providerId="LiveId" clId="{F9207F58-0DAF-4418-94A1-73038EC96D36}" dt="2023-04-20T10:05:39.298" v="0" actId="47"/>
        <pc:sldMkLst>
          <pc:docMk/>
          <pc:sldMk cId="2625915688" sldId="260"/>
        </pc:sldMkLst>
      </pc:sldChg>
      <pc:sldChg chg="addSp delSp modSp new mod">
        <pc:chgData name="Louis FOUCHER" userId="68d2dd23d16b8099" providerId="LiveId" clId="{F9207F58-0DAF-4418-94A1-73038EC96D36}" dt="2023-04-20T10:25:06.657" v="461" actId="20577"/>
        <pc:sldMkLst>
          <pc:docMk/>
          <pc:sldMk cId="3274641828" sldId="260"/>
        </pc:sldMkLst>
        <pc:spChg chg="mod">
          <ac:chgData name="Louis FOUCHER" userId="68d2dd23d16b8099" providerId="LiveId" clId="{F9207F58-0DAF-4418-94A1-73038EC96D36}" dt="2023-04-20T10:23:59.752" v="409" actId="20577"/>
          <ac:spMkLst>
            <pc:docMk/>
            <pc:sldMk cId="3274641828" sldId="260"/>
            <ac:spMk id="2" creationId="{21500070-2997-3F47-1136-B8018E7D5B73}"/>
          </ac:spMkLst>
        </pc:spChg>
        <pc:spChg chg="mod">
          <ac:chgData name="Louis FOUCHER" userId="68d2dd23d16b8099" providerId="LiveId" clId="{F9207F58-0DAF-4418-94A1-73038EC96D36}" dt="2023-04-20T10:24:51.322" v="445" actId="20577"/>
          <ac:spMkLst>
            <pc:docMk/>
            <pc:sldMk cId="3274641828" sldId="260"/>
            <ac:spMk id="3" creationId="{B02A1839-E09B-1DD4-4686-6866B3E18460}"/>
          </ac:spMkLst>
        </pc:spChg>
        <pc:spChg chg="del">
          <ac:chgData name="Louis FOUCHER" userId="68d2dd23d16b8099" providerId="LiveId" clId="{F9207F58-0DAF-4418-94A1-73038EC96D36}" dt="2023-04-20T10:24:10.181" v="410" actId="931"/>
          <ac:spMkLst>
            <pc:docMk/>
            <pc:sldMk cId="3274641828" sldId="260"/>
            <ac:spMk id="4" creationId="{5512A988-B6D5-42F7-6061-899BE6E1E348}"/>
          </ac:spMkLst>
        </pc:spChg>
        <pc:spChg chg="mod">
          <ac:chgData name="Louis FOUCHER" userId="68d2dd23d16b8099" providerId="LiveId" clId="{F9207F58-0DAF-4418-94A1-73038EC96D36}" dt="2023-04-20T10:25:06.657" v="461" actId="20577"/>
          <ac:spMkLst>
            <pc:docMk/>
            <pc:sldMk cId="3274641828" sldId="260"/>
            <ac:spMk id="5" creationId="{8288B790-6B4E-03F8-9EEC-BDC399666023}"/>
          </ac:spMkLst>
        </pc:spChg>
        <pc:spChg chg="del">
          <ac:chgData name="Louis FOUCHER" userId="68d2dd23d16b8099" providerId="LiveId" clId="{F9207F58-0DAF-4418-94A1-73038EC96D36}" dt="2023-04-20T10:24:16.530" v="413" actId="931"/>
          <ac:spMkLst>
            <pc:docMk/>
            <pc:sldMk cId="3274641828" sldId="260"/>
            <ac:spMk id="6" creationId="{08E26CD7-8397-46EE-375F-76FE82437F61}"/>
          </ac:spMkLst>
        </pc:spChg>
        <pc:picChg chg="add mod">
          <ac:chgData name="Louis FOUCHER" userId="68d2dd23d16b8099" providerId="LiveId" clId="{F9207F58-0DAF-4418-94A1-73038EC96D36}" dt="2023-04-20T10:24:26.796" v="417" actId="14100"/>
          <ac:picMkLst>
            <pc:docMk/>
            <pc:sldMk cId="3274641828" sldId="260"/>
            <ac:picMk id="9" creationId="{4CC6BCB0-A4F7-155D-0346-50A355A87E9E}"/>
          </ac:picMkLst>
        </pc:picChg>
        <pc:picChg chg="add mod">
          <ac:chgData name="Louis FOUCHER" userId="68d2dd23d16b8099" providerId="LiveId" clId="{F9207F58-0DAF-4418-94A1-73038EC96D36}" dt="2023-04-20T10:24:37.590" v="419" actId="14100"/>
          <ac:picMkLst>
            <pc:docMk/>
            <pc:sldMk cId="3274641828" sldId="260"/>
            <ac:picMk id="11" creationId="{835058D6-9E4E-5368-3DFF-EE5680932EAA}"/>
          </ac:picMkLst>
        </pc:picChg>
      </pc:sldChg>
      <pc:sldChg chg="del">
        <pc:chgData name="Louis FOUCHER" userId="68d2dd23d16b8099" providerId="LiveId" clId="{F9207F58-0DAF-4418-94A1-73038EC96D36}" dt="2023-04-20T10:05:39.298" v="0" actId="47"/>
        <pc:sldMkLst>
          <pc:docMk/>
          <pc:sldMk cId="2237376473" sldId="266"/>
        </pc:sldMkLst>
      </pc:sldChg>
      <pc:sldChg chg="del">
        <pc:chgData name="Louis FOUCHER" userId="68d2dd23d16b8099" providerId="LiveId" clId="{F9207F58-0DAF-4418-94A1-73038EC96D36}" dt="2023-04-20T10:05:39.298" v="0" actId="47"/>
        <pc:sldMkLst>
          <pc:docMk/>
          <pc:sldMk cId="3210372933" sldId="267"/>
        </pc:sldMkLst>
      </pc:sldChg>
      <pc:sldChg chg="del">
        <pc:chgData name="Louis FOUCHER" userId="68d2dd23d16b8099" providerId="LiveId" clId="{F9207F58-0DAF-4418-94A1-73038EC96D36}" dt="2023-04-20T10:05:39.298" v="0" actId="47"/>
        <pc:sldMkLst>
          <pc:docMk/>
          <pc:sldMk cId="3455712866" sldId="268"/>
        </pc:sldMkLst>
      </pc:sldChg>
      <pc:sldChg chg="del">
        <pc:chgData name="Louis FOUCHER" userId="68d2dd23d16b8099" providerId="LiveId" clId="{F9207F58-0DAF-4418-94A1-73038EC96D36}" dt="2023-04-20T10:05:39.298" v="0" actId="47"/>
        <pc:sldMkLst>
          <pc:docMk/>
          <pc:sldMk cId="118071176" sldId="269"/>
        </pc:sldMkLst>
      </pc:sldChg>
      <pc:sldChg chg="del">
        <pc:chgData name="Louis FOUCHER" userId="68d2dd23d16b8099" providerId="LiveId" clId="{F9207F58-0DAF-4418-94A1-73038EC96D36}" dt="2023-04-20T10:05:39.298" v="0" actId="47"/>
        <pc:sldMkLst>
          <pc:docMk/>
          <pc:sldMk cId="2660726739" sldId="270"/>
        </pc:sldMkLst>
      </pc:sldChg>
      <pc:sldChg chg="del">
        <pc:chgData name="Louis FOUCHER" userId="68d2dd23d16b8099" providerId="LiveId" clId="{F9207F58-0DAF-4418-94A1-73038EC96D36}" dt="2023-04-20T10:05:39.298" v="0" actId="47"/>
        <pc:sldMkLst>
          <pc:docMk/>
          <pc:sldMk cId="1291009825" sldId="271"/>
        </pc:sldMkLst>
      </pc:sldChg>
      <pc:sldChg chg="del">
        <pc:chgData name="Louis FOUCHER" userId="68d2dd23d16b8099" providerId="LiveId" clId="{F9207F58-0DAF-4418-94A1-73038EC96D36}" dt="2023-04-20T10:05:39.298" v="0" actId="47"/>
        <pc:sldMkLst>
          <pc:docMk/>
          <pc:sldMk cId="128808663" sldId="273"/>
        </pc:sldMkLst>
      </pc:sldChg>
      <pc:sldChg chg="del">
        <pc:chgData name="Louis FOUCHER" userId="68d2dd23d16b8099" providerId="LiveId" clId="{F9207F58-0DAF-4418-94A1-73038EC96D36}" dt="2023-04-20T10:05:39.298" v="0" actId="47"/>
        <pc:sldMkLst>
          <pc:docMk/>
          <pc:sldMk cId="1944892904" sldId="274"/>
        </pc:sldMkLst>
      </pc:sldChg>
      <pc:sldChg chg="del">
        <pc:chgData name="Louis FOUCHER" userId="68d2dd23d16b8099" providerId="LiveId" clId="{F9207F58-0DAF-4418-94A1-73038EC96D36}" dt="2023-04-20T10:05:39.298" v="0" actId="47"/>
        <pc:sldMkLst>
          <pc:docMk/>
          <pc:sldMk cId="121241090" sldId="275"/>
        </pc:sldMkLst>
      </pc:sldChg>
      <pc:sldChg chg="del">
        <pc:chgData name="Louis FOUCHER" userId="68d2dd23d16b8099" providerId="LiveId" clId="{F9207F58-0DAF-4418-94A1-73038EC96D36}" dt="2023-04-20T10:05:39.298" v="0" actId="47"/>
        <pc:sldMkLst>
          <pc:docMk/>
          <pc:sldMk cId="603866519" sldId="276"/>
        </pc:sldMkLst>
      </pc:sldChg>
      <pc:sldChg chg="del">
        <pc:chgData name="Louis FOUCHER" userId="68d2dd23d16b8099" providerId="LiveId" clId="{F9207F58-0DAF-4418-94A1-73038EC96D36}" dt="2023-04-20T10:05:39.298" v="0" actId="47"/>
        <pc:sldMkLst>
          <pc:docMk/>
          <pc:sldMk cId="3380322245" sldId="277"/>
        </pc:sldMkLst>
      </pc:sldChg>
      <pc:sldChg chg="del">
        <pc:chgData name="Louis FOUCHER" userId="68d2dd23d16b8099" providerId="LiveId" clId="{F9207F58-0DAF-4418-94A1-73038EC96D36}" dt="2023-04-20T10:05:39.298" v="0" actId="47"/>
        <pc:sldMkLst>
          <pc:docMk/>
          <pc:sldMk cId="1468059999" sldId="278"/>
        </pc:sldMkLst>
      </pc:sldChg>
      <pc:sldChg chg="del">
        <pc:chgData name="Louis FOUCHER" userId="68d2dd23d16b8099" providerId="LiveId" clId="{F9207F58-0DAF-4418-94A1-73038EC96D36}" dt="2023-04-20T10:05:39.298" v="0" actId="47"/>
        <pc:sldMkLst>
          <pc:docMk/>
          <pc:sldMk cId="3655794178" sldId="279"/>
        </pc:sldMkLst>
      </pc:sldChg>
      <pc:sldChg chg="del">
        <pc:chgData name="Louis FOUCHER" userId="68d2dd23d16b8099" providerId="LiveId" clId="{F9207F58-0DAF-4418-94A1-73038EC96D36}" dt="2023-04-20T10:05:39.298" v="0" actId="47"/>
        <pc:sldMkLst>
          <pc:docMk/>
          <pc:sldMk cId="3968843353" sldId="280"/>
        </pc:sldMkLst>
      </pc:sldChg>
      <pc:sldChg chg="del">
        <pc:chgData name="Louis FOUCHER" userId="68d2dd23d16b8099" providerId="LiveId" clId="{F9207F58-0DAF-4418-94A1-73038EC96D36}" dt="2023-04-20T10:05:39.298" v="0" actId="47"/>
        <pc:sldMkLst>
          <pc:docMk/>
          <pc:sldMk cId="2578464715" sldId="281"/>
        </pc:sldMkLst>
      </pc:sldChg>
      <pc:sldChg chg="del">
        <pc:chgData name="Louis FOUCHER" userId="68d2dd23d16b8099" providerId="LiveId" clId="{F9207F58-0DAF-4418-94A1-73038EC96D36}" dt="2023-04-20T10:05:39.298" v="0" actId="47"/>
        <pc:sldMkLst>
          <pc:docMk/>
          <pc:sldMk cId="2117678025" sldId="282"/>
        </pc:sldMkLst>
      </pc:sldChg>
      <pc:sldChg chg="del">
        <pc:chgData name="Louis FOUCHER" userId="68d2dd23d16b8099" providerId="LiveId" clId="{F9207F58-0DAF-4418-94A1-73038EC96D36}" dt="2023-04-20T10:05:39.298" v="0" actId="47"/>
        <pc:sldMkLst>
          <pc:docMk/>
          <pc:sldMk cId="1114561480" sldId="283"/>
        </pc:sldMkLst>
      </pc:sldChg>
      <pc:sldChg chg="del">
        <pc:chgData name="Louis FOUCHER" userId="68d2dd23d16b8099" providerId="LiveId" clId="{F9207F58-0DAF-4418-94A1-73038EC96D36}" dt="2023-04-20T10:05:39.298" v="0" actId="47"/>
        <pc:sldMkLst>
          <pc:docMk/>
          <pc:sldMk cId="2888658093" sldId="284"/>
        </pc:sldMkLst>
      </pc:sldChg>
      <pc:sldChg chg="del">
        <pc:chgData name="Louis FOUCHER" userId="68d2dd23d16b8099" providerId="LiveId" clId="{F9207F58-0DAF-4418-94A1-73038EC96D36}" dt="2023-04-20T10:05:39.298" v="0" actId="47"/>
        <pc:sldMkLst>
          <pc:docMk/>
          <pc:sldMk cId="1620483687" sldId="285"/>
        </pc:sldMkLst>
      </pc:sldChg>
      <pc:sldChg chg="del">
        <pc:chgData name="Louis FOUCHER" userId="68d2dd23d16b8099" providerId="LiveId" clId="{F9207F58-0DAF-4418-94A1-73038EC96D36}" dt="2023-04-20T10:05:39.298" v="0" actId="47"/>
        <pc:sldMkLst>
          <pc:docMk/>
          <pc:sldMk cId="4252794145" sldId="286"/>
        </pc:sldMkLst>
      </pc:sldChg>
      <pc:sldChg chg="del">
        <pc:chgData name="Louis FOUCHER" userId="68d2dd23d16b8099" providerId="LiveId" clId="{F9207F58-0DAF-4418-94A1-73038EC96D36}" dt="2023-04-20T10:05:39.298" v="0" actId="47"/>
        <pc:sldMkLst>
          <pc:docMk/>
          <pc:sldMk cId="2791593731" sldId="287"/>
        </pc:sldMkLst>
      </pc:sldChg>
      <pc:sldChg chg="del">
        <pc:chgData name="Louis FOUCHER" userId="68d2dd23d16b8099" providerId="LiveId" clId="{F9207F58-0DAF-4418-94A1-73038EC96D36}" dt="2023-04-20T10:05:39.298" v="0" actId="47"/>
        <pc:sldMkLst>
          <pc:docMk/>
          <pc:sldMk cId="2948590693" sldId="288"/>
        </pc:sldMkLst>
      </pc:sldChg>
      <pc:sldChg chg="del">
        <pc:chgData name="Louis FOUCHER" userId="68d2dd23d16b8099" providerId="LiveId" clId="{F9207F58-0DAF-4418-94A1-73038EC96D36}" dt="2023-04-20T10:05:39.298" v="0" actId="47"/>
        <pc:sldMkLst>
          <pc:docMk/>
          <pc:sldMk cId="1735760075" sldId="289"/>
        </pc:sldMkLst>
      </pc:sldChg>
      <pc:sldChg chg="del">
        <pc:chgData name="Louis FOUCHER" userId="68d2dd23d16b8099" providerId="LiveId" clId="{F9207F58-0DAF-4418-94A1-73038EC96D36}" dt="2023-04-20T10:05:39.298" v="0" actId="47"/>
        <pc:sldMkLst>
          <pc:docMk/>
          <pc:sldMk cId="2086905097" sldId="294"/>
        </pc:sldMkLst>
      </pc:sldChg>
      <pc:sldChg chg="del">
        <pc:chgData name="Louis FOUCHER" userId="68d2dd23d16b8099" providerId="LiveId" clId="{F9207F58-0DAF-4418-94A1-73038EC96D36}" dt="2023-04-20T10:05:39.298" v="0" actId="47"/>
        <pc:sldMkLst>
          <pc:docMk/>
          <pc:sldMk cId="3639122629" sldId="295"/>
        </pc:sldMkLst>
      </pc:sldChg>
      <pc:sldChg chg="del">
        <pc:chgData name="Louis FOUCHER" userId="68d2dd23d16b8099" providerId="LiveId" clId="{F9207F58-0DAF-4418-94A1-73038EC96D36}" dt="2023-04-20T10:05:39.298" v="0" actId="47"/>
        <pc:sldMkLst>
          <pc:docMk/>
          <pc:sldMk cId="3725164782" sldId="296"/>
        </pc:sldMkLst>
      </pc:sldChg>
      <pc:sldChg chg="del">
        <pc:chgData name="Louis FOUCHER" userId="68d2dd23d16b8099" providerId="LiveId" clId="{F9207F58-0DAF-4418-94A1-73038EC96D36}" dt="2023-04-20T10:05:39.298" v="0" actId="47"/>
        <pc:sldMkLst>
          <pc:docMk/>
          <pc:sldMk cId="3750366642" sldId="297"/>
        </pc:sldMkLst>
      </pc:sldChg>
      <pc:sldChg chg="del">
        <pc:chgData name="Louis FOUCHER" userId="68d2dd23d16b8099" providerId="LiveId" clId="{F9207F58-0DAF-4418-94A1-73038EC96D36}" dt="2023-04-20T10:05:39.298" v="0" actId="47"/>
        <pc:sldMkLst>
          <pc:docMk/>
          <pc:sldMk cId="463947545" sldId="298"/>
        </pc:sldMkLst>
      </pc:sldChg>
      <pc:sldChg chg="del">
        <pc:chgData name="Louis FOUCHER" userId="68d2dd23d16b8099" providerId="LiveId" clId="{F9207F58-0DAF-4418-94A1-73038EC96D36}" dt="2023-04-20T10:05:39.298" v="0" actId="47"/>
        <pc:sldMkLst>
          <pc:docMk/>
          <pc:sldMk cId="3550049826" sldId="300"/>
        </pc:sldMkLst>
      </pc:sldChg>
      <pc:sldChg chg="del">
        <pc:chgData name="Louis FOUCHER" userId="68d2dd23d16b8099" providerId="LiveId" clId="{F9207F58-0DAF-4418-94A1-73038EC96D36}" dt="2023-04-20T10:05:39.298" v="0" actId="47"/>
        <pc:sldMkLst>
          <pc:docMk/>
          <pc:sldMk cId="706777573" sldId="301"/>
        </pc:sldMkLst>
      </pc:sldChg>
    </pc:docChg>
  </pc:docChgLst>
  <pc:docChgLst>
    <pc:chgData name="Louis FOUCHER" userId="68d2dd23d16b8099" providerId="LiveId" clId="{E4FF8BC4-F407-4B57-8E02-73DD4AE07A07}"/>
    <pc:docChg chg="undo custSel addSld delSld modSld">
      <pc:chgData name="Louis FOUCHER" userId="68d2dd23d16b8099" providerId="LiveId" clId="{E4FF8BC4-F407-4B57-8E02-73DD4AE07A07}" dt="2023-06-01T14:55:19.367" v="78" actId="47"/>
      <pc:docMkLst>
        <pc:docMk/>
      </pc:docMkLst>
      <pc:sldChg chg="del">
        <pc:chgData name="Louis FOUCHER" userId="68d2dd23d16b8099" providerId="LiveId" clId="{E4FF8BC4-F407-4B57-8E02-73DD4AE07A07}" dt="2023-05-31T14:55:48.673" v="0" actId="47"/>
        <pc:sldMkLst>
          <pc:docMk/>
          <pc:sldMk cId="3320011277" sldId="256"/>
        </pc:sldMkLst>
      </pc:sldChg>
      <pc:sldChg chg="addSp delSp modSp mod">
        <pc:chgData name="Louis FOUCHER" userId="68d2dd23d16b8099" providerId="LiveId" clId="{E4FF8BC4-F407-4B57-8E02-73DD4AE07A07}" dt="2023-05-31T14:57:44.701" v="47" actId="14100"/>
        <pc:sldMkLst>
          <pc:docMk/>
          <pc:sldMk cId="1057138989" sldId="257"/>
        </pc:sldMkLst>
        <pc:spChg chg="mod">
          <ac:chgData name="Louis FOUCHER" userId="68d2dd23d16b8099" providerId="LiveId" clId="{E4FF8BC4-F407-4B57-8E02-73DD4AE07A07}" dt="2023-05-31T14:56:58.535" v="40" actId="20577"/>
          <ac:spMkLst>
            <pc:docMk/>
            <pc:sldMk cId="1057138989" sldId="257"/>
            <ac:spMk id="2" creationId="{D6A9D340-E7C0-4240-F43F-EB6B08F55DDF}"/>
          </ac:spMkLst>
        </pc:spChg>
        <pc:spChg chg="del">
          <ac:chgData name="Louis FOUCHER" userId="68d2dd23d16b8099" providerId="LiveId" clId="{E4FF8BC4-F407-4B57-8E02-73DD4AE07A07}" dt="2023-05-31T14:57:04.629" v="41" actId="478"/>
          <ac:spMkLst>
            <pc:docMk/>
            <pc:sldMk cId="1057138989" sldId="257"/>
            <ac:spMk id="3" creationId="{F7676607-BBF9-FF55-6121-D986C79715B1}"/>
          </ac:spMkLst>
        </pc:spChg>
        <pc:spChg chg="del">
          <ac:chgData name="Louis FOUCHER" userId="68d2dd23d16b8099" providerId="LiveId" clId="{E4FF8BC4-F407-4B57-8E02-73DD4AE07A07}" dt="2023-05-31T14:57:04.629" v="41" actId="478"/>
          <ac:spMkLst>
            <pc:docMk/>
            <pc:sldMk cId="1057138989" sldId="257"/>
            <ac:spMk id="5" creationId="{C771C228-BF91-CCD5-4BD3-CE1B0AD8E1E6}"/>
          </ac:spMkLst>
        </pc:spChg>
        <pc:spChg chg="add del mod">
          <ac:chgData name="Louis FOUCHER" userId="68d2dd23d16b8099" providerId="LiveId" clId="{E4FF8BC4-F407-4B57-8E02-73DD4AE07A07}" dt="2023-05-31T14:57:09.813" v="42" actId="478"/>
          <ac:spMkLst>
            <pc:docMk/>
            <pc:sldMk cId="1057138989" sldId="257"/>
            <ac:spMk id="6" creationId="{762DB7CB-F2C8-E64B-3DD4-A20EEE5D9EFE}"/>
          </ac:spMkLst>
        </pc:spChg>
        <pc:spChg chg="add del mod">
          <ac:chgData name="Louis FOUCHER" userId="68d2dd23d16b8099" providerId="LiveId" clId="{E4FF8BC4-F407-4B57-8E02-73DD4AE07A07}" dt="2023-05-31T14:57:09.813" v="42" actId="478"/>
          <ac:spMkLst>
            <pc:docMk/>
            <pc:sldMk cId="1057138989" sldId="257"/>
            <ac:spMk id="10" creationId="{CFE293E7-75BB-68D0-A3F0-68067515D226}"/>
          </ac:spMkLst>
        </pc:spChg>
        <pc:spChg chg="add del mod">
          <ac:chgData name="Louis FOUCHER" userId="68d2dd23d16b8099" providerId="LiveId" clId="{E4FF8BC4-F407-4B57-8E02-73DD4AE07A07}" dt="2023-05-31T14:57:09.813" v="42" actId="478"/>
          <ac:spMkLst>
            <pc:docMk/>
            <pc:sldMk cId="1057138989" sldId="257"/>
            <ac:spMk id="13" creationId="{8B259402-C553-D324-04BF-E66F63C525DE}"/>
          </ac:spMkLst>
        </pc:spChg>
        <pc:spChg chg="add del mod">
          <ac:chgData name="Louis FOUCHER" userId="68d2dd23d16b8099" providerId="LiveId" clId="{E4FF8BC4-F407-4B57-8E02-73DD4AE07A07}" dt="2023-05-31T14:57:09.813" v="42" actId="478"/>
          <ac:spMkLst>
            <pc:docMk/>
            <pc:sldMk cId="1057138989" sldId="257"/>
            <ac:spMk id="15" creationId="{65583BC9-F210-3580-E084-B4D3CB4B6889}"/>
          </ac:spMkLst>
        </pc:spChg>
        <pc:picChg chg="del">
          <ac:chgData name="Louis FOUCHER" userId="68d2dd23d16b8099" providerId="LiveId" clId="{E4FF8BC4-F407-4B57-8E02-73DD4AE07A07}" dt="2023-05-31T14:57:04.629" v="41" actId="478"/>
          <ac:picMkLst>
            <pc:docMk/>
            <pc:sldMk cId="1057138989" sldId="257"/>
            <ac:picMk id="9" creationId="{4AB50174-C917-B83B-24A2-8292001CDE86}"/>
          </ac:picMkLst>
        </pc:picChg>
        <pc:picChg chg="del">
          <ac:chgData name="Louis FOUCHER" userId="68d2dd23d16b8099" providerId="LiveId" clId="{E4FF8BC4-F407-4B57-8E02-73DD4AE07A07}" dt="2023-05-31T14:57:04.629" v="41" actId="478"/>
          <ac:picMkLst>
            <pc:docMk/>
            <pc:sldMk cId="1057138989" sldId="257"/>
            <ac:picMk id="11" creationId="{032993C8-79F8-ECD4-3EE1-A14D146B2B1B}"/>
          </ac:picMkLst>
        </pc:picChg>
        <pc:picChg chg="add mod">
          <ac:chgData name="Louis FOUCHER" userId="68d2dd23d16b8099" providerId="LiveId" clId="{E4FF8BC4-F407-4B57-8E02-73DD4AE07A07}" dt="2023-05-31T14:57:44.701" v="47" actId="14100"/>
          <ac:picMkLst>
            <pc:docMk/>
            <pc:sldMk cId="1057138989" sldId="257"/>
            <ac:picMk id="17" creationId="{949FDD58-9A97-A602-FABC-A9C48D227797}"/>
          </ac:picMkLst>
        </pc:picChg>
      </pc:sldChg>
      <pc:sldChg chg="addSp delSp modSp mod">
        <pc:chgData name="Louis FOUCHER" userId="68d2dd23d16b8099" providerId="LiveId" clId="{E4FF8BC4-F407-4B57-8E02-73DD4AE07A07}" dt="2023-05-31T14:58:34.839" v="61" actId="962"/>
        <pc:sldMkLst>
          <pc:docMk/>
          <pc:sldMk cId="2791466835" sldId="258"/>
        </pc:sldMkLst>
        <pc:spChg chg="del">
          <ac:chgData name="Louis FOUCHER" userId="68d2dd23d16b8099" providerId="LiveId" clId="{E4FF8BC4-F407-4B57-8E02-73DD4AE07A07}" dt="2023-05-31T14:58:23.618" v="57" actId="478"/>
          <ac:spMkLst>
            <pc:docMk/>
            <pc:sldMk cId="2791466835" sldId="258"/>
            <ac:spMk id="2" creationId="{E1B197F3-63ED-BAE1-46E1-E48307D4F00D}"/>
          </ac:spMkLst>
        </pc:spChg>
        <pc:spChg chg="del">
          <ac:chgData name="Louis FOUCHER" userId="68d2dd23d16b8099" providerId="LiveId" clId="{E4FF8BC4-F407-4B57-8E02-73DD4AE07A07}" dt="2023-05-31T14:58:11.143" v="53" actId="478"/>
          <ac:spMkLst>
            <pc:docMk/>
            <pc:sldMk cId="2791466835" sldId="258"/>
            <ac:spMk id="3" creationId="{1D1CAF88-964D-EC06-5BE3-D7C3243D97D5}"/>
          </ac:spMkLst>
        </pc:spChg>
        <pc:spChg chg="del">
          <ac:chgData name="Louis FOUCHER" userId="68d2dd23d16b8099" providerId="LiveId" clId="{E4FF8BC4-F407-4B57-8E02-73DD4AE07A07}" dt="2023-05-31T14:58:11.143" v="53" actId="478"/>
          <ac:spMkLst>
            <pc:docMk/>
            <pc:sldMk cId="2791466835" sldId="258"/>
            <ac:spMk id="5" creationId="{F57C91F5-9049-5A53-16F8-5FAD75CDDF6A}"/>
          </ac:spMkLst>
        </pc:spChg>
        <pc:spChg chg="add del mod">
          <ac:chgData name="Louis FOUCHER" userId="68d2dd23d16b8099" providerId="LiveId" clId="{E4FF8BC4-F407-4B57-8E02-73DD4AE07A07}" dt="2023-05-31T14:58:20.919" v="56" actId="478"/>
          <ac:spMkLst>
            <pc:docMk/>
            <pc:sldMk cId="2791466835" sldId="258"/>
            <ac:spMk id="6" creationId="{B16F5F4E-E40A-1B0D-558D-9A13EBB95E77}"/>
          </ac:spMkLst>
        </pc:spChg>
        <pc:spChg chg="add del mod">
          <ac:chgData name="Louis FOUCHER" userId="68d2dd23d16b8099" providerId="LiveId" clId="{E4FF8BC4-F407-4B57-8E02-73DD4AE07A07}" dt="2023-05-31T14:58:20.919" v="56" actId="478"/>
          <ac:spMkLst>
            <pc:docMk/>
            <pc:sldMk cId="2791466835" sldId="258"/>
            <ac:spMk id="10" creationId="{B07E09B4-A787-9A5D-112B-12D7B18D47AE}"/>
          </ac:spMkLst>
        </pc:spChg>
        <pc:spChg chg="add del mod">
          <ac:chgData name="Louis FOUCHER" userId="68d2dd23d16b8099" providerId="LiveId" clId="{E4FF8BC4-F407-4B57-8E02-73DD4AE07A07}" dt="2023-05-31T14:58:20.919" v="56" actId="478"/>
          <ac:spMkLst>
            <pc:docMk/>
            <pc:sldMk cId="2791466835" sldId="258"/>
            <ac:spMk id="13" creationId="{E443D2A2-A499-11EF-FFE8-8AB04E10A60B}"/>
          </ac:spMkLst>
        </pc:spChg>
        <pc:spChg chg="add del mod">
          <ac:chgData name="Louis FOUCHER" userId="68d2dd23d16b8099" providerId="LiveId" clId="{E4FF8BC4-F407-4B57-8E02-73DD4AE07A07}" dt="2023-05-31T14:58:15.191" v="55" actId="478"/>
          <ac:spMkLst>
            <pc:docMk/>
            <pc:sldMk cId="2791466835" sldId="258"/>
            <ac:spMk id="15" creationId="{913B9E71-0608-B3F9-AC9C-CA6730CB2030}"/>
          </ac:spMkLst>
        </pc:spChg>
        <pc:spChg chg="add del mod">
          <ac:chgData name="Louis FOUCHER" userId="68d2dd23d16b8099" providerId="LiveId" clId="{E4FF8BC4-F407-4B57-8E02-73DD4AE07A07}" dt="2023-05-31T14:58:27.693" v="58" actId="478"/>
          <ac:spMkLst>
            <pc:docMk/>
            <pc:sldMk cId="2791466835" sldId="258"/>
            <ac:spMk id="17" creationId="{8DBCEBEA-DB89-DA30-A9AE-60D221EB984E}"/>
          </ac:spMkLst>
        </pc:spChg>
        <pc:picChg chg="del">
          <ac:chgData name="Louis FOUCHER" userId="68d2dd23d16b8099" providerId="LiveId" clId="{E4FF8BC4-F407-4B57-8E02-73DD4AE07A07}" dt="2023-05-31T14:58:11.143" v="53" actId="478"/>
          <ac:picMkLst>
            <pc:docMk/>
            <pc:sldMk cId="2791466835" sldId="258"/>
            <ac:picMk id="9" creationId="{6F3D273F-BF40-42CC-2DCE-816ED6416C0E}"/>
          </ac:picMkLst>
        </pc:picChg>
        <pc:picChg chg="del">
          <ac:chgData name="Louis FOUCHER" userId="68d2dd23d16b8099" providerId="LiveId" clId="{E4FF8BC4-F407-4B57-8E02-73DD4AE07A07}" dt="2023-05-31T14:58:11.143" v="53" actId="478"/>
          <ac:picMkLst>
            <pc:docMk/>
            <pc:sldMk cId="2791466835" sldId="258"/>
            <ac:picMk id="11" creationId="{FA86657C-4A1B-341F-ACC4-9AECE5C9BBE9}"/>
          </ac:picMkLst>
        </pc:picChg>
        <pc:picChg chg="add mod">
          <ac:chgData name="Louis FOUCHER" userId="68d2dd23d16b8099" providerId="LiveId" clId="{E4FF8BC4-F407-4B57-8E02-73DD4AE07A07}" dt="2023-05-31T14:58:34.839" v="61" actId="962"/>
          <ac:picMkLst>
            <pc:docMk/>
            <pc:sldMk cId="2791466835" sldId="258"/>
            <ac:picMk id="19" creationId="{7C1BBFFA-F78F-A1F2-D0AF-7B4BCBC5295E}"/>
          </ac:picMkLst>
        </pc:picChg>
      </pc:sldChg>
      <pc:sldChg chg="addSp delSp modSp mod">
        <pc:chgData name="Louis FOUCHER" userId="68d2dd23d16b8099" providerId="LiveId" clId="{E4FF8BC4-F407-4B57-8E02-73DD4AE07A07}" dt="2023-05-31T14:58:04.877" v="52" actId="962"/>
        <pc:sldMkLst>
          <pc:docMk/>
          <pc:sldMk cId="18440407" sldId="259"/>
        </pc:sldMkLst>
        <pc:spChg chg="del">
          <ac:chgData name="Louis FOUCHER" userId="68d2dd23d16b8099" providerId="LiveId" clId="{E4FF8BC4-F407-4B57-8E02-73DD4AE07A07}" dt="2023-05-31T14:57:50.887" v="48" actId="478"/>
          <ac:spMkLst>
            <pc:docMk/>
            <pc:sldMk cId="18440407" sldId="259"/>
            <ac:spMk id="2" creationId="{0147160F-C356-BB16-3185-8A26BA137427}"/>
          </ac:spMkLst>
        </pc:spChg>
        <pc:spChg chg="add del mod">
          <ac:chgData name="Louis FOUCHER" userId="68d2dd23d16b8099" providerId="LiveId" clId="{E4FF8BC4-F407-4B57-8E02-73DD4AE07A07}" dt="2023-05-31T14:57:55.135" v="49" actId="478"/>
          <ac:spMkLst>
            <pc:docMk/>
            <pc:sldMk cId="18440407" sldId="259"/>
            <ac:spMk id="5" creationId="{E1292DD2-4DE9-2941-6517-A58AA6A8DF56}"/>
          </ac:spMkLst>
        </pc:spChg>
        <pc:spChg chg="del">
          <ac:chgData name="Louis FOUCHER" userId="68d2dd23d16b8099" providerId="LiveId" clId="{E4FF8BC4-F407-4B57-8E02-73DD4AE07A07}" dt="2023-05-31T14:57:50.887" v="48" actId="478"/>
          <ac:spMkLst>
            <pc:docMk/>
            <pc:sldMk cId="18440407" sldId="259"/>
            <ac:spMk id="7" creationId="{7B23D4A2-2C61-70AA-84BD-9AD81CEFFD00}"/>
          </ac:spMkLst>
        </pc:spChg>
        <pc:spChg chg="add del mod">
          <ac:chgData name="Louis FOUCHER" userId="68d2dd23d16b8099" providerId="LiveId" clId="{E4FF8BC4-F407-4B57-8E02-73DD4AE07A07}" dt="2023-05-31T14:57:55.135" v="49" actId="478"/>
          <ac:spMkLst>
            <pc:docMk/>
            <pc:sldMk cId="18440407" sldId="259"/>
            <ac:spMk id="9" creationId="{6D6B8EBA-EBB1-C6E3-AFFF-531390C970EC}"/>
          </ac:spMkLst>
        </pc:spChg>
        <pc:picChg chg="del">
          <ac:chgData name="Louis FOUCHER" userId="68d2dd23d16b8099" providerId="LiveId" clId="{E4FF8BC4-F407-4B57-8E02-73DD4AE07A07}" dt="2023-05-31T14:57:50.887" v="48" actId="478"/>
          <ac:picMkLst>
            <pc:docMk/>
            <pc:sldMk cId="18440407" sldId="259"/>
            <ac:picMk id="6" creationId="{21E14D8D-6D2F-144B-1E40-ECFB1B06A255}"/>
          </ac:picMkLst>
        </pc:picChg>
        <pc:picChg chg="add mod">
          <ac:chgData name="Louis FOUCHER" userId="68d2dd23d16b8099" providerId="LiveId" clId="{E4FF8BC4-F407-4B57-8E02-73DD4AE07A07}" dt="2023-05-31T14:58:04.877" v="52" actId="962"/>
          <ac:picMkLst>
            <pc:docMk/>
            <pc:sldMk cId="18440407" sldId="259"/>
            <ac:picMk id="11" creationId="{A3451212-2FE7-4225-2D82-E01B126F71BC}"/>
          </ac:picMkLst>
        </pc:picChg>
      </pc:sldChg>
      <pc:sldChg chg="addSp delSp modSp new mod">
        <pc:chgData name="Louis FOUCHER" userId="68d2dd23d16b8099" providerId="LiveId" clId="{E4FF8BC4-F407-4B57-8E02-73DD4AE07A07}" dt="2023-06-01T08:56:38.311" v="76" actId="962"/>
        <pc:sldMkLst>
          <pc:docMk/>
          <pc:sldMk cId="1541517960" sldId="260"/>
        </pc:sldMkLst>
        <pc:spChg chg="del">
          <ac:chgData name="Louis FOUCHER" userId="68d2dd23d16b8099" providerId="LiveId" clId="{E4FF8BC4-F407-4B57-8E02-73DD4AE07A07}" dt="2023-05-31T15:03:20.829" v="64" actId="478"/>
          <ac:spMkLst>
            <pc:docMk/>
            <pc:sldMk cId="1541517960" sldId="260"/>
            <ac:spMk id="2" creationId="{0E247ECF-E60D-AC80-F875-A651139FD2C7}"/>
          </ac:spMkLst>
        </pc:spChg>
        <pc:spChg chg="del">
          <ac:chgData name="Louis FOUCHER" userId="68d2dd23d16b8099" providerId="LiveId" clId="{E4FF8BC4-F407-4B57-8E02-73DD4AE07A07}" dt="2023-05-31T15:03:20.829" v="64" actId="478"/>
          <ac:spMkLst>
            <pc:docMk/>
            <pc:sldMk cId="1541517960" sldId="260"/>
            <ac:spMk id="3" creationId="{C1625B16-2D8D-C292-AE3D-34D578B7E4A9}"/>
          </ac:spMkLst>
        </pc:spChg>
        <pc:picChg chg="add del mod">
          <ac:chgData name="Louis FOUCHER" userId="68d2dd23d16b8099" providerId="LiveId" clId="{E4FF8BC4-F407-4B57-8E02-73DD4AE07A07}" dt="2023-06-01T08:54:17.066" v="73" actId="478"/>
          <ac:picMkLst>
            <pc:docMk/>
            <pc:sldMk cId="1541517960" sldId="260"/>
            <ac:picMk id="6" creationId="{A3046EC5-1C16-370E-245F-CA68ADA5C9AF}"/>
          </ac:picMkLst>
        </pc:picChg>
        <pc:picChg chg="add mod">
          <ac:chgData name="Louis FOUCHER" userId="68d2dd23d16b8099" providerId="LiveId" clId="{E4FF8BC4-F407-4B57-8E02-73DD4AE07A07}" dt="2023-06-01T08:56:38.311" v="76" actId="962"/>
          <ac:picMkLst>
            <pc:docMk/>
            <pc:sldMk cId="1541517960" sldId="260"/>
            <ac:picMk id="8" creationId="{197C2CD4-6214-3FCC-C564-C0608F05FFAF}"/>
          </ac:picMkLst>
        </pc:picChg>
      </pc:sldChg>
      <pc:sldChg chg="del">
        <pc:chgData name="Louis FOUCHER" userId="68d2dd23d16b8099" providerId="LiveId" clId="{E4FF8BC4-F407-4B57-8E02-73DD4AE07A07}" dt="2023-05-31T14:58:51.861" v="62" actId="47"/>
        <pc:sldMkLst>
          <pc:docMk/>
          <pc:sldMk cId="3274641828" sldId="260"/>
        </pc:sldMkLst>
      </pc:sldChg>
      <pc:sldChg chg="addSp delSp modSp add mod">
        <pc:chgData name="Louis FOUCHER" userId="68d2dd23d16b8099" providerId="LiveId" clId="{E4FF8BC4-F407-4B57-8E02-73DD4AE07A07}" dt="2023-06-01T08:54:13.483" v="72" actId="962"/>
        <pc:sldMkLst>
          <pc:docMk/>
          <pc:sldMk cId="2588162843" sldId="261"/>
        </pc:sldMkLst>
        <pc:picChg chg="add mod">
          <ac:chgData name="Louis FOUCHER" userId="68d2dd23d16b8099" providerId="LiveId" clId="{E4FF8BC4-F407-4B57-8E02-73DD4AE07A07}" dt="2023-06-01T08:54:13.483" v="72" actId="962"/>
          <ac:picMkLst>
            <pc:docMk/>
            <pc:sldMk cId="2588162843" sldId="261"/>
            <ac:picMk id="3" creationId="{81BDEC05-2A79-5E1D-1567-79323F58348C}"/>
          </ac:picMkLst>
        </pc:picChg>
        <pc:picChg chg="del">
          <ac:chgData name="Louis FOUCHER" userId="68d2dd23d16b8099" providerId="LiveId" clId="{E4FF8BC4-F407-4B57-8E02-73DD4AE07A07}" dt="2023-06-01T08:47:24.735" v="69" actId="478"/>
          <ac:picMkLst>
            <pc:docMk/>
            <pc:sldMk cId="2588162843" sldId="261"/>
            <ac:picMk id="6" creationId="{A3046EC5-1C16-370E-245F-CA68ADA5C9AF}"/>
          </ac:picMkLst>
        </pc:picChg>
      </pc:sldChg>
      <pc:sldChg chg="new del">
        <pc:chgData name="Louis FOUCHER" userId="68d2dd23d16b8099" providerId="LiveId" clId="{E4FF8BC4-F407-4B57-8E02-73DD4AE07A07}" dt="2023-06-01T14:55:19.367" v="78" actId="47"/>
        <pc:sldMkLst>
          <pc:docMk/>
          <pc:sldMk cId="4103764437" sldId="262"/>
        </pc:sldMkLst>
      </pc:sldChg>
    </pc:docChg>
  </pc:docChgLst>
  <pc:docChgLst>
    <pc:chgData name="Louis FOUCHER" userId="68d2dd23d16b8099" providerId="LiveId" clId="{D2203601-F3DE-3B4C-8A6F-4CFF526F00FC}"/>
    <pc:docChg chg="custSel addSld modSld">
      <pc:chgData name="Louis FOUCHER" userId="68d2dd23d16b8099" providerId="LiveId" clId="{D2203601-F3DE-3B4C-8A6F-4CFF526F00FC}" dt="2023-08-07T15:16:28.372" v="84" actId="20577"/>
      <pc:docMkLst>
        <pc:docMk/>
      </pc:docMkLst>
      <pc:sldChg chg="modSp">
        <pc:chgData name="Louis FOUCHER" userId="68d2dd23d16b8099" providerId="LiveId" clId="{D2203601-F3DE-3B4C-8A6F-4CFF526F00FC}" dt="2023-08-07T15:14:40.099" v="13" actId="1076"/>
        <pc:sldMkLst>
          <pc:docMk/>
          <pc:sldMk cId="1112763410" sldId="259"/>
        </pc:sldMkLst>
        <pc:spChg chg="mod">
          <ac:chgData name="Louis FOUCHER" userId="68d2dd23d16b8099" providerId="LiveId" clId="{D2203601-F3DE-3B4C-8A6F-4CFF526F00FC}" dt="2023-08-07T15:14:12.896" v="6" actId="14100"/>
          <ac:spMkLst>
            <pc:docMk/>
            <pc:sldMk cId="1112763410" sldId="259"/>
            <ac:spMk id="5" creationId="{3C9F422A-CD0F-8E6C-B9B0-CB9B880F68F2}"/>
          </ac:spMkLst>
        </pc:spChg>
        <pc:spChg chg="mod">
          <ac:chgData name="Louis FOUCHER" userId="68d2dd23d16b8099" providerId="LiveId" clId="{D2203601-F3DE-3B4C-8A6F-4CFF526F00FC}" dt="2023-08-07T15:14:40.099" v="13" actId="1076"/>
          <ac:spMkLst>
            <pc:docMk/>
            <pc:sldMk cId="1112763410" sldId="259"/>
            <ac:spMk id="6" creationId="{681ACC9F-C5A7-26FF-DA5F-3EC30047A4B8}"/>
          </ac:spMkLst>
        </pc:spChg>
      </pc:sldChg>
      <pc:sldChg chg="addSp modSp">
        <pc:chgData name="Louis FOUCHER" userId="68d2dd23d16b8099" providerId="LiveId" clId="{D2203601-F3DE-3B4C-8A6F-4CFF526F00FC}" dt="2023-08-07T15:12:56.883" v="2" actId="1076"/>
        <pc:sldMkLst>
          <pc:docMk/>
          <pc:sldMk cId="3269865364" sldId="261"/>
        </pc:sldMkLst>
        <pc:picChg chg="add mod">
          <ac:chgData name="Louis FOUCHER" userId="68d2dd23d16b8099" providerId="LiveId" clId="{D2203601-F3DE-3B4C-8A6F-4CFF526F00FC}" dt="2023-08-07T15:12:56.883" v="2" actId="1076"/>
          <ac:picMkLst>
            <pc:docMk/>
            <pc:sldMk cId="3269865364" sldId="261"/>
            <ac:picMk id="6" creationId="{B5108E21-55CA-C0DF-9AE5-CD35E3630F8E}"/>
          </ac:picMkLst>
        </pc:picChg>
      </pc:sldChg>
      <pc:sldChg chg="addSp delSp">
        <pc:chgData name="Louis FOUCHER" userId="68d2dd23d16b8099" providerId="LiveId" clId="{D2203601-F3DE-3B4C-8A6F-4CFF526F00FC}" dt="2023-08-07T15:15:20.942" v="15" actId="478"/>
        <pc:sldMkLst>
          <pc:docMk/>
          <pc:sldMk cId="30361358" sldId="270"/>
        </pc:sldMkLst>
        <pc:picChg chg="add del">
          <ac:chgData name="Louis FOUCHER" userId="68d2dd23d16b8099" providerId="LiveId" clId="{D2203601-F3DE-3B4C-8A6F-4CFF526F00FC}" dt="2023-08-07T15:15:20.942" v="15" actId="478"/>
          <ac:picMkLst>
            <pc:docMk/>
            <pc:sldMk cId="30361358" sldId="270"/>
            <ac:picMk id="6" creationId="{2261BECA-FC21-013A-D4C8-6D8A908E3404}"/>
          </ac:picMkLst>
        </pc:picChg>
      </pc:sldChg>
      <pc:sldChg chg="addSp delSp modSp add">
        <pc:chgData name="Louis FOUCHER" userId="68d2dd23d16b8099" providerId="LiveId" clId="{D2203601-F3DE-3B4C-8A6F-4CFF526F00FC}" dt="2023-08-07T15:16:28.372" v="84" actId="20577"/>
        <pc:sldMkLst>
          <pc:docMk/>
          <pc:sldMk cId="2442434932" sldId="280"/>
        </pc:sldMkLst>
        <pc:spChg chg="mod">
          <ac:chgData name="Louis FOUCHER" userId="68d2dd23d16b8099" providerId="LiveId" clId="{D2203601-F3DE-3B4C-8A6F-4CFF526F00FC}" dt="2023-08-07T15:16:28.372" v="84" actId="20577"/>
          <ac:spMkLst>
            <pc:docMk/>
            <pc:sldMk cId="2442434932" sldId="280"/>
            <ac:spMk id="5" creationId="{39307772-4AC0-71F0-82EF-E300EC5854E1}"/>
          </ac:spMkLst>
        </pc:spChg>
        <pc:picChg chg="del">
          <ac:chgData name="Louis FOUCHER" userId="68d2dd23d16b8099" providerId="LiveId" clId="{D2203601-F3DE-3B4C-8A6F-4CFF526F00FC}" dt="2023-08-07T15:15:37.563" v="19" actId="478"/>
          <ac:picMkLst>
            <pc:docMk/>
            <pc:sldMk cId="2442434932" sldId="280"/>
            <ac:picMk id="2" creationId="{40138787-12C4-524D-3992-4AEAFBBDAEAE}"/>
          </ac:picMkLst>
        </pc:picChg>
        <pc:picChg chg="del">
          <ac:chgData name="Louis FOUCHER" userId="68d2dd23d16b8099" providerId="LiveId" clId="{D2203601-F3DE-3B4C-8A6F-4CFF526F00FC}" dt="2023-08-07T15:15:35.010" v="17" actId="478"/>
          <ac:picMkLst>
            <pc:docMk/>
            <pc:sldMk cId="2442434932" sldId="280"/>
            <ac:picMk id="3" creationId="{69708C02-496E-1C54-7E53-0E31839E9B94}"/>
          </ac:picMkLst>
        </pc:picChg>
        <pc:picChg chg="del">
          <ac:chgData name="Louis FOUCHER" userId="68d2dd23d16b8099" providerId="LiveId" clId="{D2203601-F3DE-3B4C-8A6F-4CFF526F00FC}" dt="2023-08-07T15:15:36.401" v="18" actId="478"/>
          <ac:picMkLst>
            <pc:docMk/>
            <pc:sldMk cId="2442434932" sldId="280"/>
            <ac:picMk id="6" creationId="{9BF1CFCD-EDFC-25FD-9D60-08D7F2D2E0BC}"/>
          </ac:picMkLst>
        </pc:picChg>
        <pc:picChg chg="add mod">
          <ac:chgData name="Louis FOUCHER" userId="68d2dd23d16b8099" providerId="LiveId" clId="{D2203601-F3DE-3B4C-8A6F-4CFF526F00FC}" dt="2023-08-07T15:16:01.557" v="23" actId="1076"/>
          <ac:picMkLst>
            <pc:docMk/>
            <pc:sldMk cId="2442434932" sldId="280"/>
            <ac:picMk id="7" creationId="{88296DE3-FA1F-56F2-2848-5D037EC9DC37}"/>
          </ac:picMkLst>
        </pc:picChg>
      </pc:sldChg>
    </pc:docChg>
  </pc:docChgLst>
  <pc:docChgLst>
    <pc:chgData name="Louis FOUCHER" userId="68d2dd23d16b8099" providerId="LiveId" clId="{28B150AF-A5FB-45F2-8EBA-08122BF9767E}"/>
    <pc:docChg chg="undo custSel modSld">
      <pc:chgData name="Louis FOUCHER" userId="68d2dd23d16b8099" providerId="LiveId" clId="{28B150AF-A5FB-45F2-8EBA-08122BF9767E}" dt="2023-08-31T08:36:54.200" v="220" actId="1076"/>
      <pc:docMkLst>
        <pc:docMk/>
      </pc:docMkLst>
      <pc:sldChg chg="delSp modSp mod">
        <pc:chgData name="Louis FOUCHER" userId="68d2dd23d16b8099" providerId="LiveId" clId="{28B150AF-A5FB-45F2-8EBA-08122BF9767E}" dt="2023-08-31T08:32:57.790" v="206" actId="1036"/>
        <pc:sldMkLst>
          <pc:docMk/>
          <pc:sldMk cId="1112763410" sldId="259"/>
        </pc:sldMkLst>
        <pc:spChg chg="mod">
          <ac:chgData name="Louis FOUCHER" userId="68d2dd23d16b8099" providerId="LiveId" clId="{28B150AF-A5FB-45F2-8EBA-08122BF9767E}" dt="2023-08-31T08:32:57.790" v="206" actId="1036"/>
          <ac:spMkLst>
            <pc:docMk/>
            <pc:sldMk cId="1112763410" sldId="259"/>
            <ac:spMk id="5" creationId="{3C9F422A-CD0F-8E6C-B9B0-CB9B880F68F2}"/>
          </ac:spMkLst>
        </pc:spChg>
        <pc:spChg chg="mod">
          <ac:chgData name="Louis FOUCHER" userId="68d2dd23d16b8099" providerId="LiveId" clId="{28B150AF-A5FB-45F2-8EBA-08122BF9767E}" dt="2023-08-31T08:32:54.232" v="189" actId="1036"/>
          <ac:spMkLst>
            <pc:docMk/>
            <pc:sldMk cId="1112763410" sldId="259"/>
            <ac:spMk id="6" creationId="{681ACC9F-C5A7-26FF-DA5F-3EC30047A4B8}"/>
          </ac:spMkLst>
        </pc:spChg>
        <pc:picChg chg="del">
          <ac:chgData name="Louis FOUCHER" userId="68d2dd23d16b8099" providerId="LiveId" clId="{28B150AF-A5FB-45F2-8EBA-08122BF9767E}" dt="2023-08-31T08:32:47.320" v="159" actId="21"/>
          <ac:picMkLst>
            <pc:docMk/>
            <pc:sldMk cId="1112763410" sldId="259"/>
            <ac:picMk id="2050" creationId="{84A979B3-D52E-9112-F340-6494BDCACE79}"/>
          </ac:picMkLst>
        </pc:picChg>
      </pc:sldChg>
      <pc:sldChg chg="addSp modSp mod">
        <pc:chgData name="Louis FOUCHER" userId="68d2dd23d16b8099" providerId="LiveId" clId="{28B150AF-A5FB-45F2-8EBA-08122BF9767E}" dt="2023-08-30T17:14:50.591" v="140" actId="1076"/>
        <pc:sldMkLst>
          <pc:docMk/>
          <pc:sldMk cId="2310079608" sldId="263"/>
        </pc:sldMkLst>
        <pc:spChg chg="mod">
          <ac:chgData name="Louis FOUCHER" userId="68d2dd23d16b8099" providerId="LiveId" clId="{28B150AF-A5FB-45F2-8EBA-08122BF9767E}" dt="2023-08-30T17:12:47.551" v="93"/>
          <ac:spMkLst>
            <pc:docMk/>
            <pc:sldMk cId="2310079608" sldId="263"/>
            <ac:spMk id="3" creationId="{BD89AE62-D36F-4970-8247-B3C5CB502637}"/>
          </ac:spMkLst>
        </pc:spChg>
        <pc:spChg chg="add mod">
          <ac:chgData name="Louis FOUCHER" userId="68d2dd23d16b8099" providerId="LiveId" clId="{28B150AF-A5FB-45F2-8EBA-08122BF9767E}" dt="2023-08-30T17:14:50.591" v="140" actId="1076"/>
          <ac:spMkLst>
            <pc:docMk/>
            <pc:sldMk cId="2310079608" sldId="263"/>
            <ac:spMk id="6" creationId="{D05B10F5-A76C-C25B-A3DE-F7C878BE59CE}"/>
          </ac:spMkLst>
        </pc:spChg>
        <pc:graphicFrameChg chg="mod">
          <ac:chgData name="Louis FOUCHER" userId="68d2dd23d16b8099" providerId="LiveId" clId="{28B150AF-A5FB-45F2-8EBA-08122BF9767E}" dt="2023-08-30T17:04:21.806" v="18"/>
          <ac:graphicFrameMkLst>
            <pc:docMk/>
            <pc:sldMk cId="2310079608" sldId="263"/>
            <ac:graphicFrameMk id="7" creationId="{C6C64798-659D-BCD4-51BF-F4510FA59DE7}"/>
          </ac:graphicFrameMkLst>
        </pc:graphicFrameChg>
        <pc:picChg chg="mod">
          <ac:chgData name="Louis FOUCHER" userId="68d2dd23d16b8099" providerId="LiveId" clId="{28B150AF-A5FB-45F2-8EBA-08122BF9767E}" dt="2023-08-30T17:04:06.914" v="8" actId="1076"/>
          <ac:picMkLst>
            <pc:docMk/>
            <pc:sldMk cId="2310079608" sldId="263"/>
            <ac:picMk id="1032" creationId="{AA8223EB-0164-0DC4-6AE4-75A1F92B3880}"/>
          </ac:picMkLst>
        </pc:picChg>
        <pc:picChg chg="mod">
          <ac:chgData name="Louis FOUCHER" userId="68d2dd23d16b8099" providerId="LiveId" clId="{28B150AF-A5FB-45F2-8EBA-08122BF9767E}" dt="2023-08-30T17:04:12.754" v="13" actId="1076"/>
          <ac:picMkLst>
            <pc:docMk/>
            <pc:sldMk cId="2310079608" sldId="263"/>
            <ac:picMk id="1034" creationId="{58449740-69F1-9D91-19D4-647B6DC1AE87}"/>
          </ac:picMkLst>
        </pc:picChg>
        <pc:picChg chg="mod">
          <ac:chgData name="Louis FOUCHER" userId="68d2dd23d16b8099" providerId="LiveId" clId="{28B150AF-A5FB-45F2-8EBA-08122BF9767E}" dt="2023-08-30T17:04:13.798" v="14" actId="1076"/>
          <ac:picMkLst>
            <pc:docMk/>
            <pc:sldMk cId="2310079608" sldId="263"/>
            <ac:picMk id="1036" creationId="{492F3157-0E08-8849-754F-F4F535E18BF5}"/>
          </ac:picMkLst>
        </pc:picChg>
        <pc:picChg chg="mod">
          <ac:chgData name="Louis FOUCHER" userId="68d2dd23d16b8099" providerId="LiveId" clId="{28B150AF-A5FB-45F2-8EBA-08122BF9767E}" dt="2023-08-30T17:04:14.747" v="15" actId="1076"/>
          <ac:picMkLst>
            <pc:docMk/>
            <pc:sldMk cId="2310079608" sldId="263"/>
            <ac:picMk id="1038" creationId="{3B6E1EA2-B3E8-F7B0-33E2-38BB221BF684}"/>
          </ac:picMkLst>
        </pc:picChg>
        <pc:picChg chg="mod">
          <ac:chgData name="Louis FOUCHER" userId="68d2dd23d16b8099" providerId="LiveId" clId="{28B150AF-A5FB-45F2-8EBA-08122BF9767E}" dt="2023-08-30T17:04:11.475" v="12" actId="1076"/>
          <ac:picMkLst>
            <pc:docMk/>
            <pc:sldMk cId="2310079608" sldId="263"/>
            <ac:picMk id="1040" creationId="{FEDAA884-1368-75E4-736A-D278F980CD9A}"/>
          </ac:picMkLst>
        </pc:picChg>
      </pc:sldChg>
      <pc:sldChg chg="modSp">
        <pc:chgData name="Louis FOUCHER" userId="68d2dd23d16b8099" providerId="LiveId" clId="{28B150AF-A5FB-45F2-8EBA-08122BF9767E}" dt="2023-08-30T19:09:20.992" v="158"/>
        <pc:sldMkLst>
          <pc:docMk/>
          <pc:sldMk cId="4009672846" sldId="265"/>
        </pc:sldMkLst>
        <pc:graphicFrameChg chg="mod">
          <ac:chgData name="Louis FOUCHER" userId="68d2dd23d16b8099" providerId="LiveId" clId="{28B150AF-A5FB-45F2-8EBA-08122BF9767E}" dt="2023-08-30T19:09:20.992" v="158"/>
          <ac:graphicFrameMkLst>
            <pc:docMk/>
            <pc:sldMk cId="4009672846" sldId="265"/>
            <ac:graphicFrameMk id="10" creationId="{0B612E89-E613-FBDE-584C-C7F2DB0C2E6C}"/>
          </ac:graphicFrameMkLst>
        </pc:graphicFrameChg>
      </pc:sldChg>
      <pc:sldChg chg="modNotesTx">
        <pc:chgData name="Louis FOUCHER" userId="68d2dd23d16b8099" providerId="LiveId" clId="{28B150AF-A5FB-45F2-8EBA-08122BF9767E}" dt="2023-08-30T17:22:04.980" v="141"/>
        <pc:sldMkLst>
          <pc:docMk/>
          <pc:sldMk cId="303336801" sldId="269"/>
        </pc:sldMkLst>
      </pc:sldChg>
      <pc:sldChg chg="addSp modSp mod">
        <pc:chgData name="Louis FOUCHER" userId="68d2dd23d16b8099" providerId="LiveId" clId="{28B150AF-A5FB-45F2-8EBA-08122BF9767E}" dt="2023-08-31T08:33:40.818" v="209" actId="1076"/>
        <pc:sldMkLst>
          <pc:docMk/>
          <pc:sldMk cId="30361358" sldId="270"/>
        </pc:sldMkLst>
        <pc:spChg chg="mod">
          <ac:chgData name="Louis FOUCHER" userId="68d2dd23d16b8099" providerId="LiveId" clId="{28B150AF-A5FB-45F2-8EBA-08122BF9767E}" dt="2023-08-31T08:33:37.068" v="208" actId="1076"/>
          <ac:spMkLst>
            <pc:docMk/>
            <pc:sldMk cId="30361358" sldId="270"/>
            <ac:spMk id="5" creationId="{34DA2255-B509-5B87-81A8-900ED6C0D311}"/>
          </ac:spMkLst>
        </pc:spChg>
        <pc:picChg chg="add mod">
          <ac:chgData name="Louis FOUCHER" userId="68d2dd23d16b8099" providerId="LiveId" clId="{28B150AF-A5FB-45F2-8EBA-08122BF9767E}" dt="2023-08-31T08:33:40.818" v="209" actId="1076"/>
          <ac:picMkLst>
            <pc:docMk/>
            <pc:sldMk cId="30361358" sldId="270"/>
            <ac:picMk id="3" creationId="{B468D521-9C5E-F60B-5FE3-31384D8EBA40}"/>
          </ac:picMkLst>
        </pc:picChg>
      </pc:sldChg>
      <pc:sldChg chg="addSp modSp mod">
        <pc:chgData name="Louis FOUCHER" userId="68d2dd23d16b8099" providerId="LiveId" clId="{28B150AF-A5FB-45F2-8EBA-08122BF9767E}" dt="2023-08-30T18:37:59.412" v="154" actId="1076"/>
        <pc:sldMkLst>
          <pc:docMk/>
          <pc:sldMk cId="3809577791" sldId="274"/>
        </pc:sldMkLst>
        <pc:spChg chg="add mod">
          <ac:chgData name="Louis FOUCHER" userId="68d2dd23d16b8099" providerId="LiveId" clId="{28B150AF-A5FB-45F2-8EBA-08122BF9767E}" dt="2023-08-30T18:37:59.412" v="154" actId="1076"/>
          <ac:spMkLst>
            <pc:docMk/>
            <pc:sldMk cId="3809577791" sldId="274"/>
            <ac:spMk id="3" creationId="{DBFD66F8-094A-28CA-27C4-17E7C291A0D9}"/>
          </ac:spMkLst>
        </pc:spChg>
        <pc:picChg chg="mod">
          <ac:chgData name="Louis FOUCHER" userId="68d2dd23d16b8099" providerId="LiveId" clId="{28B150AF-A5FB-45F2-8EBA-08122BF9767E}" dt="2023-08-30T18:37:16.230" v="147" actId="1076"/>
          <ac:picMkLst>
            <pc:docMk/>
            <pc:sldMk cId="3809577791" sldId="274"/>
            <ac:picMk id="12" creationId="{A428B0E7-EDDC-1288-8F23-E1381792EEC0}"/>
          </ac:picMkLst>
        </pc:picChg>
      </pc:sldChg>
      <pc:sldChg chg="addSp modSp mod">
        <pc:chgData name="Louis FOUCHER" userId="68d2dd23d16b8099" providerId="LiveId" clId="{28B150AF-A5FB-45F2-8EBA-08122BF9767E}" dt="2023-08-30T18:38:09.342" v="157" actId="1036"/>
        <pc:sldMkLst>
          <pc:docMk/>
          <pc:sldMk cId="2388028060" sldId="275"/>
        </pc:sldMkLst>
        <pc:spChg chg="mod">
          <ac:chgData name="Louis FOUCHER" userId="68d2dd23d16b8099" providerId="LiveId" clId="{28B150AF-A5FB-45F2-8EBA-08122BF9767E}" dt="2023-08-30T18:38:09.342" v="157" actId="1036"/>
          <ac:spMkLst>
            <pc:docMk/>
            <pc:sldMk cId="2388028060" sldId="275"/>
            <ac:spMk id="5" creationId="{39307772-4AC0-71F0-82EF-E300EC5854E1}"/>
          </ac:spMkLst>
        </pc:spChg>
        <pc:spChg chg="add mod">
          <ac:chgData name="Louis FOUCHER" userId="68d2dd23d16b8099" providerId="LiveId" clId="{28B150AF-A5FB-45F2-8EBA-08122BF9767E}" dt="2023-08-30T18:38:06.822" v="156" actId="1076"/>
          <ac:spMkLst>
            <pc:docMk/>
            <pc:sldMk cId="2388028060" sldId="275"/>
            <ac:spMk id="7" creationId="{2ADAEFFB-E1C4-D1C7-DEE7-D49812A013A1}"/>
          </ac:spMkLst>
        </pc:spChg>
      </pc:sldChg>
      <pc:sldChg chg="addSp delSp modSp mod">
        <pc:chgData name="Louis FOUCHER" userId="68d2dd23d16b8099" providerId="LiveId" clId="{28B150AF-A5FB-45F2-8EBA-08122BF9767E}" dt="2023-08-31T08:36:54.200" v="220" actId="1076"/>
        <pc:sldMkLst>
          <pc:docMk/>
          <pc:sldMk cId="845112004" sldId="279"/>
        </pc:sldMkLst>
        <pc:picChg chg="del">
          <ac:chgData name="Louis FOUCHER" userId="68d2dd23d16b8099" providerId="LiveId" clId="{28B150AF-A5FB-45F2-8EBA-08122BF9767E}" dt="2023-08-31T08:36:10.016" v="210" actId="478"/>
          <ac:picMkLst>
            <pc:docMk/>
            <pc:sldMk cId="845112004" sldId="279"/>
            <ac:picMk id="8" creationId="{08BBF2D5-44AD-CD42-7FC8-9A727408DB74}"/>
          </ac:picMkLst>
        </pc:picChg>
        <pc:picChg chg="add mod modCrop">
          <ac:chgData name="Louis FOUCHER" userId="68d2dd23d16b8099" providerId="LiveId" clId="{28B150AF-A5FB-45F2-8EBA-08122BF9767E}" dt="2023-08-31T08:36:54.200" v="220" actId="1076"/>
          <ac:picMkLst>
            <pc:docMk/>
            <pc:sldMk cId="845112004" sldId="279"/>
            <ac:picMk id="10" creationId="{27786D02-82D8-45AE-7229-261CD6922173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title>
    <c:autoTitleDeleted val="0"/>
    <c:plotArea>
      <c:layout>
        <c:manualLayout>
          <c:layoutTarget val="inner"/>
          <c:xMode val="edge"/>
          <c:yMode val="edge"/>
          <c:x val="4.1028406677033363E-2"/>
          <c:y val="0.15084678684835634"/>
          <c:w val="0.28598429199908731"/>
          <c:h val="0.8072414096042716"/>
        </c:manualLayout>
      </c:layout>
      <c:doughnutChart>
        <c:varyColors val="1"/>
        <c:ser>
          <c:idx val="0"/>
          <c:order val="0"/>
          <c:tx>
            <c:strRef>
              <c:f>Feuil1!$B$1</c:f>
              <c:strCache>
                <c:ptCount val="1"/>
                <c:pt idx="0">
                  <c:v>Institute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6053-4587-B542-848F91BFA08C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6053-4587-B542-848F91BFA08C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6053-4587-B542-848F91BFA08C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6053-4587-B542-848F91BFA08C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6053-4587-B542-848F91BFA08C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6053-4587-B542-848F91BFA08C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6053-4587-B542-848F91BFA08C}"/>
              </c:ext>
            </c:extLst>
          </c:dPt>
          <c:dPt>
            <c:idx val="7"/>
            <c:bubble3D val="0"/>
            <c:spPr>
              <a:solidFill>
                <a:schemeClr val="accent2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6053-4587-B542-848F91BFA08C}"/>
              </c:ext>
            </c:extLst>
          </c:dPt>
          <c:dPt>
            <c:idx val="8"/>
            <c:bubble3D val="0"/>
            <c:spPr>
              <a:solidFill>
                <a:schemeClr val="accent3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1-6053-4587-B542-848F91BFA08C}"/>
              </c:ext>
            </c:extLst>
          </c:dPt>
          <c:dPt>
            <c:idx val="9"/>
            <c:bubble3D val="0"/>
            <c:spPr>
              <a:solidFill>
                <a:schemeClr val="accent4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3-6053-4587-B542-848F91BFA08C}"/>
              </c:ext>
            </c:extLst>
          </c:dPt>
          <c:dPt>
            <c:idx val="10"/>
            <c:bubble3D val="0"/>
            <c:spPr>
              <a:solidFill>
                <a:schemeClr val="accent5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5-6053-4587-B542-848F91BFA08C}"/>
              </c:ext>
            </c:extLst>
          </c:dPt>
          <c:cat>
            <c:strRef>
              <c:f>Feuil1!$A$2:$A$12</c:f>
              <c:strCache>
                <c:ptCount val="11"/>
                <c:pt idx="0">
                  <c:v>Institute of Biorobotics</c:v>
                </c:pt>
                <c:pt idx="1">
                  <c:v>Institute of Law, Policy and Development (DIRPOLIS)</c:v>
                </c:pt>
                <c:pt idx="2">
                  <c:v>Institute of Economics</c:v>
                </c:pt>
                <c:pt idx="3">
                  <c:v>Institute of Management</c:v>
                </c:pt>
                <c:pt idx="4">
                  <c:v>Institute of Telecommunications, Computer Engineering, and Photonics (TeCIP)</c:v>
                </c:pt>
                <c:pt idx="5">
                  <c:v>Institute of Mechanical Intelligence</c:v>
                </c:pt>
                <c:pt idx="6">
                  <c:v>Research Centre for Plant Production</c:v>
                </c:pt>
                <c:pt idx="7">
                  <c:v>Plant Science Research Centre</c:v>
                </c:pt>
                <c:pt idx="8">
                  <c:v>Department of Excellence in Economics and Management in the Age of Data Science (EMBEDS)</c:v>
                </c:pt>
                <c:pt idx="9">
                  <c:v>Department of Excellence Robotics and AI</c:v>
                </c:pt>
                <c:pt idx="10">
                  <c:v>Interdisciplinary Research Centre for Health Sciences</c:v>
                </c:pt>
              </c:strCache>
            </c:strRef>
          </c:cat>
          <c:val>
            <c:numRef>
              <c:f>Feuil1!$B$2:$B$12</c:f>
              <c:numCache>
                <c:formatCode>General</c:formatCode>
                <c:ptCount val="11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8ED-45A9-BD36-AFE97D43575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35533147324555958"/>
          <c:y val="0.18100077711227788"/>
          <c:w val="0.63766050164368537"/>
          <c:h val="0.8189992228877220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2CD773E-D30C-4A26-89C5-255C264EA0EB}" type="doc">
      <dgm:prSet loTypeId="urn:microsoft.com/office/officeart/2005/8/layout/hChevron3" loCatId="process" qsTypeId="urn:microsoft.com/office/officeart/2005/8/quickstyle/simple1" qsCatId="simple" csTypeId="urn:microsoft.com/office/officeart/2005/8/colors/accent4_2" csCatId="accent4" phldr="1"/>
      <dgm:spPr/>
    </dgm:pt>
    <dgm:pt modelId="{50066D4A-8F59-459F-A33C-47C46DFC462F}">
      <dgm:prSet phldrT="[Texte]"/>
      <dgm:spPr>
        <a:solidFill>
          <a:srgbClr val="FFC000"/>
        </a:solidFill>
      </dgm:spPr>
      <dgm:t>
        <a:bodyPr/>
        <a:lstStyle/>
        <a:p>
          <a:pPr algn="l"/>
          <a:r>
            <a:rPr lang="fr-FR" b="1">
              <a:latin typeface="Tenorite" panose="00000500000000000000" pitchFamily="2" charset="0"/>
            </a:rPr>
            <a:t>1. INTRODUCTION</a:t>
          </a:r>
        </a:p>
      </dgm:t>
    </dgm:pt>
    <dgm:pt modelId="{4499CEBC-6859-4180-9F2D-C3A19B57DAFB}" type="parTrans" cxnId="{5EBFABF0-C449-46B3-9DF5-DFFF69580645}">
      <dgm:prSet/>
      <dgm:spPr/>
      <dgm:t>
        <a:bodyPr/>
        <a:lstStyle/>
        <a:p>
          <a:pPr algn="l"/>
          <a:endParaRPr lang="fr-FR" b="1">
            <a:latin typeface="Tenorite" panose="00000500000000000000" pitchFamily="2" charset="0"/>
          </a:endParaRPr>
        </a:p>
      </dgm:t>
    </dgm:pt>
    <dgm:pt modelId="{2BAB3FA6-7A03-4076-B497-65237503630F}" type="sibTrans" cxnId="{5EBFABF0-C449-46B3-9DF5-DFFF69580645}">
      <dgm:prSet/>
      <dgm:spPr/>
      <dgm:t>
        <a:bodyPr/>
        <a:lstStyle/>
        <a:p>
          <a:pPr algn="l"/>
          <a:endParaRPr lang="fr-FR" b="1">
            <a:latin typeface="Tenorite" panose="00000500000000000000" pitchFamily="2" charset="0"/>
          </a:endParaRPr>
        </a:p>
      </dgm:t>
    </dgm:pt>
    <dgm:pt modelId="{6AE0BA75-A7B7-471C-AF6E-BB0180D1EDFD}">
      <dgm:prSet phldrT="[Texte]"/>
      <dgm:spPr>
        <a:solidFill>
          <a:schemeClr val="accent4">
            <a:lumMod val="40000"/>
            <a:lumOff val="60000"/>
          </a:schemeClr>
        </a:solidFill>
      </dgm:spPr>
      <dgm:t>
        <a:bodyPr/>
        <a:lstStyle/>
        <a:p>
          <a:pPr algn="l"/>
          <a:r>
            <a:rPr lang="fr-FR" b="1">
              <a:latin typeface="Tenorite" panose="00000500000000000000" pitchFamily="2" charset="0"/>
            </a:rPr>
            <a:t>2. WORK DONE</a:t>
          </a:r>
        </a:p>
      </dgm:t>
    </dgm:pt>
    <dgm:pt modelId="{7CB23530-7205-4800-8A23-0142602A0C19}" type="parTrans" cxnId="{B7DEB597-262B-4A5A-973E-196FBEA6D910}">
      <dgm:prSet/>
      <dgm:spPr/>
      <dgm:t>
        <a:bodyPr/>
        <a:lstStyle/>
        <a:p>
          <a:pPr algn="l"/>
          <a:endParaRPr lang="fr-FR" b="1">
            <a:latin typeface="Tenorite" panose="00000500000000000000" pitchFamily="2" charset="0"/>
          </a:endParaRPr>
        </a:p>
      </dgm:t>
    </dgm:pt>
    <dgm:pt modelId="{09A546FF-88BB-46F9-8784-5344E08BA28C}" type="sibTrans" cxnId="{B7DEB597-262B-4A5A-973E-196FBEA6D910}">
      <dgm:prSet/>
      <dgm:spPr/>
      <dgm:t>
        <a:bodyPr/>
        <a:lstStyle/>
        <a:p>
          <a:pPr algn="l"/>
          <a:endParaRPr lang="fr-FR" b="1">
            <a:latin typeface="Tenorite" panose="00000500000000000000" pitchFamily="2" charset="0"/>
          </a:endParaRPr>
        </a:p>
      </dgm:t>
    </dgm:pt>
    <dgm:pt modelId="{B4F98AC1-680F-4F96-9E6E-0252DD837F8C}">
      <dgm:prSet phldrT="[Texte]"/>
      <dgm:spPr>
        <a:solidFill>
          <a:schemeClr val="accent4">
            <a:lumMod val="40000"/>
            <a:lumOff val="60000"/>
          </a:schemeClr>
        </a:solidFill>
      </dgm:spPr>
      <dgm:t>
        <a:bodyPr/>
        <a:lstStyle/>
        <a:p>
          <a:pPr algn="l"/>
          <a:r>
            <a:rPr lang="fr-FR" b="1">
              <a:latin typeface="Tenorite" panose="00000500000000000000" pitchFamily="2" charset="0"/>
            </a:rPr>
            <a:t>3. CONCLUSION</a:t>
          </a:r>
        </a:p>
      </dgm:t>
    </dgm:pt>
    <dgm:pt modelId="{DB373655-9E18-4836-9D17-A1A167603584}" type="parTrans" cxnId="{50ADF9B1-FC26-42E1-B6BE-10A02A0691AC}">
      <dgm:prSet/>
      <dgm:spPr/>
      <dgm:t>
        <a:bodyPr/>
        <a:lstStyle/>
        <a:p>
          <a:pPr algn="l"/>
          <a:endParaRPr lang="fr-FR" b="1">
            <a:latin typeface="Tenorite" panose="00000500000000000000" pitchFamily="2" charset="0"/>
          </a:endParaRPr>
        </a:p>
      </dgm:t>
    </dgm:pt>
    <dgm:pt modelId="{A3B58267-183F-48CB-92F1-F9E09A843820}" type="sibTrans" cxnId="{50ADF9B1-FC26-42E1-B6BE-10A02A0691AC}">
      <dgm:prSet/>
      <dgm:spPr/>
      <dgm:t>
        <a:bodyPr/>
        <a:lstStyle/>
        <a:p>
          <a:pPr algn="l"/>
          <a:endParaRPr lang="fr-FR" b="1">
            <a:latin typeface="Tenorite" panose="00000500000000000000" pitchFamily="2" charset="0"/>
          </a:endParaRPr>
        </a:p>
      </dgm:t>
    </dgm:pt>
    <dgm:pt modelId="{CDED9AFD-E9AD-4433-B0F5-778C3FFD7539}" type="pres">
      <dgm:prSet presAssocID="{72CD773E-D30C-4A26-89C5-255C264EA0EB}" presName="Name0" presStyleCnt="0">
        <dgm:presLayoutVars>
          <dgm:dir/>
          <dgm:resizeHandles val="exact"/>
        </dgm:presLayoutVars>
      </dgm:prSet>
      <dgm:spPr/>
    </dgm:pt>
    <dgm:pt modelId="{A86C44AA-D570-47DC-80DA-A3F6F87ECC48}" type="pres">
      <dgm:prSet presAssocID="{50066D4A-8F59-459F-A33C-47C46DFC462F}" presName="parTxOnly" presStyleLbl="node1" presStyleIdx="0" presStyleCnt="3" custAng="0">
        <dgm:presLayoutVars>
          <dgm:bulletEnabled val="1"/>
        </dgm:presLayoutVars>
      </dgm:prSet>
      <dgm:spPr/>
    </dgm:pt>
    <dgm:pt modelId="{1F4F360E-FFF1-4E25-9931-DE23A45DCBF4}" type="pres">
      <dgm:prSet presAssocID="{2BAB3FA6-7A03-4076-B497-65237503630F}" presName="parSpace" presStyleCnt="0"/>
      <dgm:spPr/>
    </dgm:pt>
    <dgm:pt modelId="{42F2135C-D7E7-45D9-99D9-70B1DC4F2F21}" type="pres">
      <dgm:prSet presAssocID="{6AE0BA75-A7B7-471C-AF6E-BB0180D1EDFD}" presName="parTxOnly" presStyleLbl="node1" presStyleIdx="1" presStyleCnt="3" custLinFactNeighborY="3846">
        <dgm:presLayoutVars>
          <dgm:bulletEnabled val="1"/>
        </dgm:presLayoutVars>
      </dgm:prSet>
      <dgm:spPr/>
    </dgm:pt>
    <dgm:pt modelId="{A1F48DD9-FB5F-456D-8AD6-CFAFC94CE586}" type="pres">
      <dgm:prSet presAssocID="{09A546FF-88BB-46F9-8784-5344E08BA28C}" presName="parSpace" presStyleCnt="0"/>
      <dgm:spPr/>
    </dgm:pt>
    <dgm:pt modelId="{6CCEF3AE-023F-4E52-BE8D-C3C4E3315E72}" type="pres">
      <dgm:prSet presAssocID="{B4F98AC1-680F-4F96-9E6E-0252DD837F8C}" presName="parTxOnly" presStyleLbl="node1" presStyleIdx="2" presStyleCnt="3" custLinFactNeighborX="572" custLinFactNeighborY="41187">
        <dgm:presLayoutVars>
          <dgm:bulletEnabled val="1"/>
        </dgm:presLayoutVars>
      </dgm:prSet>
      <dgm:spPr/>
    </dgm:pt>
  </dgm:ptLst>
  <dgm:cxnLst>
    <dgm:cxn modelId="{0D4BAE0F-22E9-468C-B191-0FF5D813D3B0}" type="presOf" srcId="{6AE0BA75-A7B7-471C-AF6E-BB0180D1EDFD}" destId="{42F2135C-D7E7-45D9-99D9-70B1DC4F2F21}" srcOrd="0" destOrd="0" presId="urn:microsoft.com/office/officeart/2005/8/layout/hChevron3"/>
    <dgm:cxn modelId="{B7DEB597-262B-4A5A-973E-196FBEA6D910}" srcId="{72CD773E-D30C-4A26-89C5-255C264EA0EB}" destId="{6AE0BA75-A7B7-471C-AF6E-BB0180D1EDFD}" srcOrd="1" destOrd="0" parTransId="{7CB23530-7205-4800-8A23-0142602A0C19}" sibTransId="{09A546FF-88BB-46F9-8784-5344E08BA28C}"/>
    <dgm:cxn modelId="{AB58F89D-88D9-4319-8E4B-A8CDC501E3C7}" type="presOf" srcId="{50066D4A-8F59-459F-A33C-47C46DFC462F}" destId="{A86C44AA-D570-47DC-80DA-A3F6F87ECC48}" srcOrd="0" destOrd="0" presId="urn:microsoft.com/office/officeart/2005/8/layout/hChevron3"/>
    <dgm:cxn modelId="{50ADF9B1-FC26-42E1-B6BE-10A02A0691AC}" srcId="{72CD773E-D30C-4A26-89C5-255C264EA0EB}" destId="{B4F98AC1-680F-4F96-9E6E-0252DD837F8C}" srcOrd="2" destOrd="0" parTransId="{DB373655-9E18-4836-9D17-A1A167603584}" sibTransId="{A3B58267-183F-48CB-92F1-F9E09A843820}"/>
    <dgm:cxn modelId="{6997EDD9-7CA5-4F4D-A486-6881F024C89D}" type="presOf" srcId="{B4F98AC1-680F-4F96-9E6E-0252DD837F8C}" destId="{6CCEF3AE-023F-4E52-BE8D-C3C4E3315E72}" srcOrd="0" destOrd="0" presId="urn:microsoft.com/office/officeart/2005/8/layout/hChevron3"/>
    <dgm:cxn modelId="{5EBFABF0-C449-46B3-9DF5-DFFF69580645}" srcId="{72CD773E-D30C-4A26-89C5-255C264EA0EB}" destId="{50066D4A-8F59-459F-A33C-47C46DFC462F}" srcOrd="0" destOrd="0" parTransId="{4499CEBC-6859-4180-9F2D-C3A19B57DAFB}" sibTransId="{2BAB3FA6-7A03-4076-B497-65237503630F}"/>
    <dgm:cxn modelId="{6A295BF5-B800-4454-8A04-A83BCECAEDC1}" type="presOf" srcId="{72CD773E-D30C-4A26-89C5-255C264EA0EB}" destId="{CDED9AFD-E9AD-4433-B0F5-778C3FFD7539}" srcOrd="0" destOrd="0" presId="urn:microsoft.com/office/officeart/2005/8/layout/hChevron3"/>
    <dgm:cxn modelId="{39119FFA-D1B2-41A3-8380-F24CE807F657}" type="presParOf" srcId="{CDED9AFD-E9AD-4433-B0F5-778C3FFD7539}" destId="{A86C44AA-D570-47DC-80DA-A3F6F87ECC48}" srcOrd="0" destOrd="0" presId="urn:microsoft.com/office/officeart/2005/8/layout/hChevron3"/>
    <dgm:cxn modelId="{01591483-35B6-4C01-9DA7-46BE46BF140E}" type="presParOf" srcId="{CDED9AFD-E9AD-4433-B0F5-778C3FFD7539}" destId="{1F4F360E-FFF1-4E25-9931-DE23A45DCBF4}" srcOrd="1" destOrd="0" presId="urn:microsoft.com/office/officeart/2005/8/layout/hChevron3"/>
    <dgm:cxn modelId="{938D3B90-89FC-4409-A2E4-062C5B5E9503}" type="presParOf" srcId="{CDED9AFD-E9AD-4433-B0F5-778C3FFD7539}" destId="{42F2135C-D7E7-45D9-99D9-70B1DC4F2F21}" srcOrd="2" destOrd="0" presId="urn:microsoft.com/office/officeart/2005/8/layout/hChevron3"/>
    <dgm:cxn modelId="{BE8C6321-C2C4-4EB2-BA35-750A6D60C95A}" type="presParOf" srcId="{CDED9AFD-E9AD-4433-B0F5-778C3FFD7539}" destId="{A1F48DD9-FB5F-456D-8AD6-CFAFC94CE586}" srcOrd="3" destOrd="0" presId="urn:microsoft.com/office/officeart/2005/8/layout/hChevron3"/>
    <dgm:cxn modelId="{3E3CEB72-A1B0-41AE-AECC-18ABAC7F620B}" type="presParOf" srcId="{CDED9AFD-E9AD-4433-B0F5-778C3FFD7539}" destId="{6CCEF3AE-023F-4E52-BE8D-C3C4E3315E72}" srcOrd="4" destOrd="0" presId="urn:microsoft.com/office/officeart/2005/8/layout/hChevron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72CD773E-D30C-4A26-89C5-255C264EA0EB}" type="doc">
      <dgm:prSet loTypeId="urn:microsoft.com/office/officeart/2005/8/layout/hChevron3" loCatId="process" qsTypeId="urn:microsoft.com/office/officeart/2005/8/quickstyle/simple1" qsCatId="simple" csTypeId="urn:microsoft.com/office/officeart/2005/8/colors/accent4_2" csCatId="accent4" phldr="1"/>
      <dgm:spPr/>
    </dgm:pt>
    <dgm:pt modelId="{50066D4A-8F59-459F-A33C-47C46DFC462F}">
      <dgm:prSet phldrT="[Texte]"/>
      <dgm:spPr>
        <a:solidFill>
          <a:schemeClr val="accent4">
            <a:lumMod val="40000"/>
            <a:lumOff val="60000"/>
          </a:schemeClr>
        </a:solidFill>
      </dgm:spPr>
      <dgm:t>
        <a:bodyPr/>
        <a:lstStyle/>
        <a:p>
          <a:pPr algn="l"/>
          <a:r>
            <a:rPr lang="fr-FR" b="1">
              <a:latin typeface="Tenorite" panose="00000500000000000000" pitchFamily="2" charset="0"/>
            </a:rPr>
            <a:t>1. INTRODUCTION</a:t>
          </a:r>
        </a:p>
      </dgm:t>
    </dgm:pt>
    <dgm:pt modelId="{4499CEBC-6859-4180-9F2D-C3A19B57DAFB}" type="parTrans" cxnId="{5EBFABF0-C449-46B3-9DF5-DFFF69580645}">
      <dgm:prSet/>
      <dgm:spPr/>
      <dgm:t>
        <a:bodyPr/>
        <a:lstStyle/>
        <a:p>
          <a:pPr algn="l"/>
          <a:endParaRPr lang="fr-FR" b="1">
            <a:latin typeface="Tenorite" panose="00000500000000000000" pitchFamily="2" charset="0"/>
          </a:endParaRPr>
        </a:p>
      </dgm:t>
    </dgm:pt>
    <dgm:pt modelId="{2BAB3FA6-7A03-4076-B497-65237503630F}" type="sibTrans" cxnId="{5EBFABF0-C449-46B3-9DF5-DFFF69580645}">
      <dgm:prSet/>
      <dgm:spPr/>
      <dgm:t>
        <a:bodyPr/>
        <a:lstStyle/>
        <a:p>
          <a:pPr algn="l"/>
          <a:endParaRPr lang="fr-FR" b="1">
            <a:latin typeface="Tenorite" panose="00000500000000000000" pitchFamily="2" charset="0"/>
          </a:endParaRPr>
        </a:p>
      </dgm:t>
    </dgm:pt>
    <dgm:pt modelId="{6AE0BA75-A7B7-471C-AF6E-BB0180D1EDFD}">
      <dgm:prSet phldrT="[Texte]"/>
      <dgm:spPr>
        <a:solidFill>
          <a:srgbClr val="FFC000"/>
        </a:solidFill>
      </dgm:spPr>
      <dgm:t>
        <a:bodyPr/>
        <a:lstStyle/>
        <a:p>
          <a:pPr algn="l"/>
          <a:r>
            <a:rPr lang="fr-FR" b="1">
              <a:latin typeface="Tenorite" panose="00000500000000000000" pitchFamily="2" charset="0"/>
            </a:rPr>
            <a:t>2. WORK DONE</a:t>
          </a:r>
        </a:p>
      </dgm:t>
    </dgm:pt>
    <dgm:pt modelId="{7CB23530-7205-4800-8A23-0142602A0C19}" type="parTrans" cxnId="{B7DEB597-262B-4A5A-973E-196FBEA6D910}">
      <dgm:prSet/>
      <dgm:spPr/>
      <dgm:t>
        <a:bodyPr/>
        <a:lstStyle/>
        <a:p>
          <a:pPr algn="l"/>
          <a:endParaRPr lang="fr-FR" b="1">
            <a:latin typeface="Tenorite" panose="00000500000000000000" pitchFamily="2" charset="0"/>
          </a:endParaRPr>
        </a:p>
      </dgm:t>
    </dgm:pt>
    <dgm:pt modelId="{09A546FF-88BB-46F9-8784-5344E08BA28C}" type="sibTrans" cxnId="{B7DEB597-262B-4A5A-973E-196FBEA6D910}">
      <dgm:prSet/>
      <dgm:spPr/>
      <dgm:t>
        <a:bodyPr/>
        <a:lstStyle/>
        <a:p>
          <a:pPr algn="l"/>
          <a:endParaRPr lang="fr-FR" b="1">
            <a:latin typeface="Tenorite" panose="00000500000000000000" pitchFamily="2" charset="0"/>
          </a:endParaRPr>
        </a:p>
      </dgm:t>
    </dgm:pt>
    <dgm:pt modelId="{B4F98AC1-680F-4F96-9E6E-0252DD837F8C}">
      <dgm:prSet phldrT="[Texte]"/>
      <dgm:spPr>
        <a:solidFill>
          <a:schemeClr val="accent4">
            <a:lumMod val="40000"/>
            <a:lumOff val="60000"/>
          </a:schemeClr>
        </a:solidFill>
      </dgm:spPr>
      <dgm:t>
        <a:bodyPr/>
        <a:lstStyle/>
        <a:p>
          <a:pPr algn="l"/>
          <a:r>
            <a:rPr lang="fr-FR" b="1">
              <a:latin typeface="Tenorite" panose="00000500000000000000" pitchFamily="2" charset="0"/>
            </a:rPr>
            <a:t>3. CONCLUSION</a:t>
          </a:r>
        </a:p>
      </dgm:t>
    </dgm:pt>
    <dgm:pt modelId="{DB373655-9E18-4836-9D17-A1A167603584}" type="parTrans" cxnId="{50ADF9B1-FC26-42E1-B6BE-10A02A0691AC}">
      <dgm:prSet/>
      <dgm:spPr/>
      <dgm:t>
        <a:bodyPr/>
        <a:lstStyle/>
        <a:p>
          <a:pPr algn="l"/>
          <a:endParaRPr lang="fr-FR" b="1">
            <a:latin typeface="Tenorite" panose="00000500000000000000" pitchFamily="2" charset="0"/>
          </a:endParaRPr>
        </a:p>
      </dgm:t>
    </dgm:pt>
    <dgm:pt modelId="{A3B58267-183F-48CB-92F1-F9E09A843820}" type="sibTrans" cxnId="{50ADF9B1-FC26-42E1-B6BE-10A02A0691AC}">
      <dgm:prSet/>
      <dgm:spPr/>
      <dgm:t>
        <a:bodyPr/>
        <a:lstStyle/>
        <a:p>
          <a:pPr algn="l"/>
          <a:endParaRPr lang="fr-FR" b="1">
            <a:latin typeface="Tenorite" panose="00000500000000000000" pitchFamily="2" charset="0"/>
          </a:endParaRPr>
        </a:p>
      </dgm:t>
    </dgm:pt>
    <dgm:pt modelId="{CDED9AFD-E9AD-4433-B0F5-778C3FFD7539}" type="pres">
      <dgm:prSet presAssocID="{72CD773E-D30C-4A26-89C5-255C264EA0EB}" presName="Name0" presStyleCnt="0">
        <dgm:presLayoutVars>
          <dgm:dir/>
          <dgm:resizeHandles val="exact"/>
        </dgm:presLayoutVars>
      </dgm:prSet>
      <dgm:spPr/>
    </dgm:pt>
    <dgm:pt modelId="{A86C44AA-D570-47DC-80DA-A3F6F87ECC48}" type="pres">
      <dgm:prSet presAssocID="{50066D4A-8F59-459F-A33C-47C46DFC462F}" presName="parTxOnly" presStyleLbl="node1" presStyleIdx="0" presStyleCnt="3" custAng="0">
        <dgm:presLayoutVars>
          <dgm:bulletEnabled val="1"/>
        </dgm:presLayoutVars>
      </dgm:prSet>
      <dgm:spPr/>
    </dgm:pt>
    <dgm:pt modelId="{1F4F360E-FFF1-4E25-9931-DE23A45DCBF4}" type="pres">
      <dgm:prSet presAssocID="{2BAB3FA6-7A03-4076-B497-65237503630F}" presName="parSpace" presStyleCnt="0"/>
      <dgm:spPr/>
    </dgm:pt>
    <dgm:pt modelId="{42F2135C-D7E7-45D9-99D9-70B1DC4F2F21}" type="pres">
      <dgm:prSet presAssocID="{6AE0BA75-A7B7-471C-AF6E-BB0180D1EDFD}" presName="parTxOnly" presStyleLbl="node1" presStyleIdx="1" presStyleCnt="3">
        <dgm:presLayoutVars>
          <dgm:bulletEnabled val="1"/>
        </dgm:presLayoutVars>
      </dgm:prSet>
      <dgm:spPr/>
    </dgm:pt>
    <dgm:pt modelId="{A1F48DD9-FB5F-456D-8AD6-CFAFC94CE586}" type="pres">
      <dgm:prSet presAssocID="{09A546FF-88BB-46F9-8784-5344E08BA28C}" presName="parSpace" presStyleCnt="0"/>
      <dgm:spPr/>
    </dgm:pt>
    <dgm:pt modelId="{6CCEF3AE-023F-4E52-BE8D-C3C4E3315E72}" type="pres">
      <dgm:prSet presAssocID="{B4F98AC1-680F-4F96-9E6E-0252DD837F8C}" presName="parTxOnly" presStyleLbl="node1" presStyleIdx="2" presStyleCnt="3" custLinFactNeighborX="572" custLinFactNeighborY="18989">
        <dgm:presLayoutVars>
          <dgm:bulletEnabled val="1"/>
        </dgm:presLayoutVars>
      </dgm:prSet>
      <dgm:spPr/>
    </dgm:pt>
  </dgm:ptLst>
  <dgm:cxnLst>
    <dgm:cxn modelId="{0D4BAE0F-22E9-468C-B191-0FF5D813D3B0}" type="presOf" srcId="{6AE0BA75-A7B7-471C-AF6E-BB0180D1EDFD}" destId="{42F2135C-D7E7-45D9-99D9-70B1DC4F2F21}" srcOrd="0" destOrd="0" presId="urn:microsoft.com/office/officeart/2005/8/layout/hChevron3"/>
    <dgm:cxn modelId="{B7DEB597-262B-4A5A-973E-196FBEA6D910}" srcId="{72CD773E-D30C-4A26-89C5-255C264EA0EB}" destId="{6AE0BA75-A7B7-471C-AF6E-BB0180D1EDFD}" srcOrd="1" destOrd="0" parTransId="{7CB23530-7205-4800-8A23-0142602A0C19}" sibTransId="{09A546FF-88BB-46F9-8784-5344E08BA28C}"/>
    <dgm:cxn modelId="{AB58F89D-88D9-4319-8E4B-A8CDC501E3C7}" type="presOf" srcId="{50066D4A-8F59-459F-A33C-47C46DFC462F}" destId="{A86C44AA-D570-47DC-80DA-A3F6F87ECC48}" srcOrd="0" destOrd="0" presId="urn:microsoft.com/office/officeart/2005/8/layout/hChevron3"/>
    <dgm:cxn modelId="{50ADF9B1-FC26-42E1-B6BE-10A02A0691AC}" srcId="{72CD773E-D30C-4A26-89C5-255C264EA0EB}" destId="{B4F98AC1-680F-4F96-9E6E-0252DD837F8C}" srcOrd="2" destOrd="0" parTransId="{DB373655-9E18-4836-9D17-A1A167603584}" sibTransId="{A3B58267-183F-48CB-92F1-F9E09A843820}"/>
    <dgm:cxn modelId="{6997EDD9-7CA5-4F4D-A486-6881F024C89D}" type="presOf" srcId="{B4F98AC1-680F-4F96-9E6E-0252DD837F8C}" destId="{6CCEF3AE-023F-4E52-BE8D-C3C4E3315E72}" srcOrd="0" destOrd="0" presId="urn:microsoft.com/office/officeart/2005/8/layout/hChevron3"/>
    <dgm:cxn modelId="{5EBFABF0-C449-46B3-9DF5-DFFF69580645}" srcId="{72CD773E-D30C-4A26-89C5-255C264EA0EB}" destId="{50066D4A-8F59-459F-A33C-47C46DFC462F}" srcOrd="0" destOrd="0" parTransId="{4499CEBC-6859-4180-9F2D-C3A19B57DAFB}" sibTransId="{2BAB3FA6-7A03-4076-B497-65237503630F}"/>
    <dgm:cxn modelId="{6A295BF5-B800-4454-8A04-A83BCECAEDC1}" type="presOf" srcId="{72CD773E-D30C-4A26-89C5-255C264EA0EB}" destId="{CDED9AFD-E9AD-4433-B0F5-778C3FFD7539}" srcOrd="0" destOrd="0" presId="urn:microsoft.com/office/officeart/2005/8/layout/hChevron3"/>
    <dgm:cxn modelId="{39119FFA-D1B2-41A3-8380-F24CE807F657}" type="presParOf" srcId="{CDED9AFD-E9AD-4433-B0F5-778C3FFD7539}" destId="{A86C44AA-D570-47DC-80DA-A3F6F87ECC48}" srcOrd="0" destOrd="0" presId="urn:microsoft.com/office/officeart/2005/8/layout/hChevron3"/>
    <dgm:cxn modelId="{01591483-35B6-4C01-9DA7-46BE46BF140E}" type="presParOf" srcId="{CDED9AFD-E9AD-4433-B0F5-778C3FFD7539}" destId="{1F4F360E-FFF1-4E25-9931-DE23A45DCBF4}" srcOrd="1" destOrd="0" presId="urn:microsoft.com/office/officeart/2005/8/layout/hChevron3"/>
    <dgm:cxn modelId="{938D3B90-89FC-4409-A2E4-062C5B5E9503}" type="presParOf" srcId="{CDED9AFD-E9AD-4433-B0F5-778C3FFD7539}" destId="{42F2135C-D7E7-45D9-99D9-70B1DC4F2F21}" srcOrd="2" destOrd="0" presId="urn:microsoft.com/office/officeart/2005/8/layout/hChevron3"/>
    <dgm:cxn modelId="{BE8C6321-C2C4-4EB2-BA35-750A6D60C95A}" type="presParOf" srcId="{CDED9AFD-E9AD-4433-B0F5-778C3FFD7539}" destId="{A1F48DD9-FB5F-456D-8AD6-CFAFC94CE586}" srcOrd="3" destOrd="0" presId="urn:microsoft.com/office/officeart/2005/8/layout/hChevron3"/>
    <dgm:cxn modelId="{3E3CEB72-A1B0-41AE-AECC-18ABAC7F620B}" type="presParOf" srcId="{CDED9AFD-E9AD-4433-B0F5-778C3FFD7539}" destId="{6CCEF3AE-023F-4E52-BE8D-C3C4E3315E72}" srcOrd="4" destOrd="0" presId="urn:microsoft.com/office/officeart/2005/8/layout/hChevron3"/>
  </dgm:cxnLst>
  <dgm:bg>
    <a:noFill/>
  </dgm:bg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72CD773E-D30C-4A26-89C5-255C264EA0EB}" type="doc">
      <dgm:prSet loTypeId="urn:microsoft.com/office/officeart/2005/8/layout/hChevron3" loCatId="process" qsTypeId="urn:microsoft.com/office/officeart/2005/8/quickstyle/simple1" qsCatId="simple" csTypeId="urn:microsoft.com/office/officeart/2005/8/colors/accent4_2" csCatId="accent4" phldr="1"/>
      <dgm:spPr/>
    </dgm:pt>
    <dgm:pt modelId="{50066D4A-8F59-459F-A33C-47C46DFC462F}">
      <dgm:prSet phldrT="[Texte]"/>
      <dgm:spPr>
        <a:solidFill>
          <a:schemeClr val="accent4">
            <a:lumMod val="40000"/>
            <a:lumOff val="60000"/>
          </a:schemeClr>
        </a:solidFill>
      </dgm:spPr>
      <dgm:t>
        <a:bodyPr/>
        <a:lstStyle/>
        <a:p>
          <a:pPr algn="l"/>
          <a:r>
            <a:rPr lang="fr-FR" b="1">
              <a:latin typeface="Tenorite" panose="00000500000000000000" pitchFamily="2" charset="0"/>
            </a:rPr>
            <a:t>1. INTRODUCTION</a:t>
          </a:r>
        </a:p>
      </dgm:t>
    </dgm:pt>
    <dgm:pt modelId="{4499CEBC-6859-4180-9F2D-C3A19B57DAFB}" type="parTrans" cxnId="{5EBFABF0-C449-46B3-9DF5-DFFF69580645}">
      <dgm:prSet/>
      <dgm:spPr/>
      <dgm:t>
        <a:bodyPr/>
        <a:lstStyle/>
        <a:p>
          <a:pPr algn="l"/>
          <a:endParaRPr lang="fr-FR" b="1">
            <a:latin typeface="Tenorite" panose="00000500000000000000" pitchFamily="2" charset="0"/>
          </a:endParaRPr>
        </a:p>
      </dgm:t>
    </dgm:pt>
    <dgm:pt modelId="{2BAB3FA6-7A03-4076-B497-65237503630F}" type="sibTrans" cxnId="{5EBFABF0-C449-46B3-9DF5-DFFF69580645}">
      <dgm:prSet/>
      <dgm:spPr/>
      <dgm:t>
        <a:bodyPr/>
        <a:lstStyle/>
        <a:p>
          <a:pPr algn="l"/>
          <a:endParaRPr lang="fr-FR" b="1">
            <a:latin typeface="Tenorite" panose="00000500000000000000" pitchFamily="2" charset="0"/>
          </a:endParaRPr>
        </a:p>
      </dgm:t>
    </dgm:pt>
    <dgm:pt modelId="{6AE0BA75-A7B7-471C-AF6E-BB0180D1EDFD}">
      <dgm:prSet phldrT="[Texte]"/>
      <dgm:spPr>
        <a:solidFill>
          <a:srgbClr val="FFC000"/>
        </a:solidFill>
      </dgm:spPr>
      <dgm:t>
        <a:bodyPr/>
        <a:lstStyle/>
        <a:p>
          <a:pPr algn="l"/>
          <a:r>
            <a:rPr lang="fr-FR" b="1">
              <a:latin typeface="Tenorite" panose="00000500000000000000" pitchFamily="2" charset="0"/>
            </a:rPr>
            <a:t>2. WORK DONE</a:t>
          </a:r>
        </a:p>
      </dgm:t>
    </dgm:pt>
    <dgm:pt modelId="{7CB23530-7205-4800-8A23-0142602A0C19}" type="parTrans" cxnId="{B7DEB597-262B-4A5A-973E-196FBEA6D910}">
      <dgm:prSet/>
      <dgm:spPr/>
      <dgm:t>
        <a:bodyPr/>
        <a:lstStyle/>
        <a:p>
          <a:pPr algn="l"/>
          <a:endParaRPr lang="fr-FR" b="1">
            <a:latin typeface="Tenorite" panose="00000500000000000000" pitchFamily="2" charset="0"/>
          </a:endParaRPr>
        </a:p>
      </dgm:t>
    </dgm:pt>
    <dgm:pt modelId="{09A546FF-88BB-46F9-8784-5344E08BA28C}" type="sibTrans" cxnId="{B7DEB597-262B-4A5A-973E-196FBEA6D910}">
      <dgm:prSet/>
      <dgm:spPr/>
      <dgm:t>
        <a:bodyPr/>
        <a:lstStyle/>
        <a:p>
          <a:pPr algn="l"/>
          <a:endParaRPr lang="fr-FR" b="1">
            <a:latin typeface="Tenorite" panose="00000500000000000000" pitchFamily="2" charset="0"/>
          </a:endParaRPr>
        </a:p>
      </dgm:t>
    </dgm:pt>
    <dgm:pt modelId="{B4F98AC1-680F-4F96-9E6E-0252DD837F8C}">
      <dgm:prSet phldrT="[Texte]"/>
      <dgm:spPr>
        <a:solidFill>
          <a:schemeClr val="accent4">
            <a:lumMod val="40000"/>
            <a:lumOff val="60000"/>
          </a:schemeClr>
        </a:solidFill>
      </dgm:spPr>
      <dgm:t>
        <a:bodyPr/>
        <a:lstStyle/>
        <a:p>
          <a:pPr algn="l"/>
          <a:r>
            <a:rPr lang="fr-FR" b="1">
              <a:latin typeface="Tenorite" panose="00000500000000000000" pitchFamily="2" charset="0"/>
            </a:rPr>
            <a:t>3. CONCLUSION</a:t>
          </a:r>
        </a:p>
      </dgm:t>
    </dgm:pt>
    <dgm:pt modelId="{DB373655-9E18-4836-9D17-A1A167603584}" type="parTrans" cxnId="{50ADF9B1-FC26-42E1-B6BE-10A02A0691AC}">
      <dgm:prSet/>
      <dgm:spPr/>
      <dgm:t>
        <a:bodyPr/>
        <a:lstStyle/>
        <a:p>
          <a:pPr algn="l"/>
          <a:endParaRPr lang="fr-FR" b="1">
            <a:latin typeface="Tenorite" panose="00000500000000000000" pitchFamily="2" charset="0"/>
          </a:endParaRPr>
        </a:p>
      </dgm:t>
    </dgm:pt>
    <dgm:pt modelId="{A3B58267-183F-48CB-92F1-F9E09A843820}" type="sibTrans" cxnId="{50ADF9B1-FC26-42E1-B6BE-10A02A0691AC}">
      <dgm:prSet/>
      <dgm:spPr/>
      <dgm:t>
        <a:bodyPr/>
        <a:lstStyle/>
        <a:p>
          <a:pPr algn="l"/>
          <a:endParaRPr lang="fr-FR" b="1">
            <a:latin typeface="Tenorite" panose="00000500000000000000" pitchFamily="2" charset="0"/>
          </a:endParaRPr>
        </a:p>
      </dgm:t>
    </dgm:pt>
    <dgm:pt modelId="{CDED9AFD-E9AD-4433-B0F5-778C3FFD7539}" type="pres">
      <dgm:prSet presAssocID="{72CD773E-D30C-4A26-89C5-255C264EA0EB}" presName="Name0" presStyleCnt="0">
        <dgm:presLayoutVars>
          <dgm:dir/>
          <dgm:resizeHandles val="exact"/>
        </dgm:presLayoutVars>
      </dgm:prSet>
      <dgm:spPr/>
    </dgm:pt>
    <dgm:pt modelId="{A86C44AA-D570-47DC-80DA-A3F6F87ECC48}" type="pres">
      <dgm:prSet presAssocID="{50066D4A-8F59-459F-A33C-47C46DFC462F}" presName="parTxOnly" presStyleLbl="node1" presStyleIdx="0" presStyleCnt="3" custAng="0">
        <dgm:presLayoutVars>
          <dgm:bulletEnabled val="1"/>
        </dgm:presLayoutVars>
      </dgm:prSet>
      <dgm:spPr/>
    </dgm:pt>
    <dgm:pt modelId="{1F4F360E-FFF1-4E25-9931-DE23A45DCBF4}" type="pres">
      <dgm:prSet presAssocID="{2BAB3FA6-7A03-4076-B497-65237503630F}" presName="parSpace" presStyleCnt="0"/>
      <dgm:spPr/>
    </dgm:pt>
    <dgm:pt modelId="{42F2135C-D7E7-45D9-99D9-70B1DC4F2F21}" type="pres">
      <dgm:prSet presAssocID="{6AE0BA75-A7B7-471C-AF6E-BB0180D1EDFD}" presName="parTxOnly" presStyleLbl="node1" presStyleIdx="1" presStyleCnt="3">
        <dgm:presLayoutVars>
          <dgm:bulletEnabled val="1"/>
        </dgm:presLayoutVars>
      </dgm:prSet>
      <dgm:spPr/>
    </dgm:pt>
    <dgm:pt modelId="{A1F48DD9-FB5F-456D-8AD6-CFAFC94CE586}" type="pres">
      <dgm:prSet presAssocID="{09A546FF-88BB-46F9-8784-5344E08BA28C}" presName="parSpace" presStyleCnt="0"/>
      <dgm:spPr/>
    </dgm:pt>
    <dgm:pt modelId="{6CCEF3AE-023F-4E52-BE8D-C3C4E3315E72}" type="pres">
      <dgm:prSet presAssocID="{B4F98AC1-680F-4F96-9E6E-0252DD837F8C}" presName="parTxOnly" presStyleLbl="node1" presStyleIdx="2" presStyleCnt="3" custLinFactNeighborX="572" custLinFactNeighborY="18989">
        <dgm:presLayoutVars>
          <dgm:bulletEnabled val="1"/>
        </dgm:presLayoutVars>
      </dgm:prSet>
      <dgm:spPr/>
    </dgm:pt>
  </dgm:ptLst>
  <dgm:cxnLst>
    <dgm:cxn modelId="{0D4BAE0F-22E9-468C-B191-0FF5D813D3B0}" type="presOf" srcId="{6AE0BA75-A7B7-471C-AF6E-BB0180D1EDFD}" destId="{42F2135C-D7E7-45D9-99D9-70B1DC4F2F21}" srcOrd="0" destOrd="0" presId="urn:microsoft.com/office/officeart/2005/8/layout/hChevron3"/>
    <dgm:cxn modelId="{B7DEB597-262B-4A5A-973E-196FBEA6D910}" srcId="{72CD773E-D30C-4A26-89C5-255C264EA0EB}" destId="{6AE0BA75-A7B7-471C-AF6E-BB0180D1EDFD}" srcOrd="1" destOrd="0" parTransId="{7CB23530-7205-4800-8A23-0142602A0C19}" sibTransId="{09A546FF-88BB-46F9-8784-5344E08BA28C}"/>
    <dgm:cxn modelId="{AB58F89D-88D9-4319-8E4B-A8CDC501E3C7}" type="presOf" srcId="{50066D4A-8F59-459F-A33C-47C46DFC462F}" destId="{A86C44AA-D570-47DC-80DA-A3F6F87ECC48}" srcOrd="0" destOrd="0" presId="urn:microsoft.com/office/officeart/2005/8/layout/hChevron3"/>
    <dgm:cxn modelId="{50ADF9B1-FC26-42E1-B6BE-10A02A0691AC}" srcId="{72CD773E-D30C-4A26-89C5-255C264EA0EB}" destId="{B4F98AC1-680F-4F96-9E6E-0252DD837F8C}" srcOrd="2" destOrd="0" parTransId="{DB373655-9E18-4836-9D17-A1A167603584}" sibTransId="{A3B58267-183F-48CB-92F1-F9E09A843820}"/>
    <dgm:cxn modelId="{6997EDD9-7CA5-4F4D-A486-6881F024C89D}" type="presOf" srcId="{B4F98AC1-680F-4F96-9E6E-0252DD837F8C}" destId="{6CCEF3AE-023F-4E52-BE8D-C3C4E3315E72}" srcOrd="0" destOrd="0" presId="urn:microsoft.com/office/officeart/2005/8/layout/hChevron3"/>
    <dgm:cxn modelId="{5EBFABF0-C449-46B3-9DF5-DFFF69580645}" srcId="{72CD773E-D30C-4A26-89C5-255C264EA0EB}" destId="{50066D4A-8F59-459F-A33C-47C46DFC462F}" srcOrd="0" destOrd="0" parTransId="{4499CEBC-6859-4180-9F2D-C3A19B57DAFB}" sibTransId="{2BAB3FA6-7A03-4076-B497-65237503630F}"/>
    <dgm:cxn modelId="{6A295BF5-B800-4454-8A04-A83BCECAEDC1}" type="presOf" srcId="{72CD773E-D30C-4A26-89C5-255C264EA0EB}" destId="{CDED9AFD-E9AD-4433-B0F5-778C3FFD7539}" srcOrd="0" destOrd="0" presId="urn:microsoft.com/office/officeart/2005/8/layout/hChevron3"/>
    <dgm:cxn modelId="{39119FFA-D1B2-41A3-8380-F24CE807F657}" type="presParOf" srcId="{CDED9AFD-E9AD-4433-B0F5-778C3FFD7539}" destId="{A86C44AA-D570-47DC-80DA-A3F6F87ECC48}" srcOrd="0" destOrd="0" presId="urn:microsoft.com/office/officeart/2005/8/layout/hChevron3"/>
    <dgm:cxn modelId="{01591483-35B6-4C01-9DA7-46BE46BF140E}" type="presParOf" srcId="{CDED9AFD-E9AD-4433-B0F5-778C3FFD7539}" destId="{1F4F360E-FFF1-4E25-9931-DE23A45DCBF4}" srcOrd="1" destOrd="0" presId="urn:microsoft.com/office/officeart/2005/8/layout/hChevron3"/>
    <dgm:cxn modelId="{938D3B90-89FC-4409-A2E4-062C5B5E9503}" type="presParOf" srcId="{CDED9AFD-E9AD-4433-B0F5-778C3FFD7539}" destId="{42F2135C-D7E7-45D9-99D9-70B1DC4F2F21}" srcOrd="2" destOrd="0" presId="urn:microsoft.com/office/officeart/2005/8/layout/hChevron3"/>
    <dgm:cxn modelId="{BE8C6321-C2C4-4EB2-BA35-750A6D60C95A}" type="presParOf" srcId="{CDED9AFD-E9AD-4433-B0F5-778C3FFD7539}" destId="{A1F48DD9-FB5F-456D-8AD6-CFAFC94CE586}" srcOrd="3" destOrd="0" presId="urn:microsoft.com/office/officeart/2005/8/layout/hChevron3"/>
    <dgm:cxn modelId="{3E3CEB72-A1B0-41AE-AECC-18ABAC7F620B}" type="presParOf" srcId="{CDED9AFD-E9AD-4433-B0F5-778C3FFD7539}" destId="{6CCEF3AE-023F-4E52-BE8D-C3C4E3315E72}" srcOrd="4" destOrd="0" presId="urn:microsoft.com/office/officeart/2005/8/layout/hChevron3"/>
  </dgm:cxnLst>
  <dgm:bg>
    <a:noFill/>
  </dgm:bg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72CD773E-D30C-4A26-89C5-255C264EA0EB}" type="doc">
      <dgm:prSet loTypeId="urn:microsoft.com/office/officeart/2005/8/layout/hChevron3" loCatId="process" qsTypeId="urn:microsoft.com/office/officeart/2005/8/quickstyle/simple1" qsCatId="simple" csTypeId="urn:microsoft.com/office/officeart/2005/8/colors/accent4_2" csCatId="accent4" phldr="1"/>
      <dgm:spPr/>
    </dgm:pt>
    <dgm:pt modelId="{50066D4A-8F59-459F-A33C-47C46DFC462F}">
      <dgm:prSet phldrT="[Texte]"/>
      <dgm:spPr>
        <a:solidFill>
          <a:schemeClr val="accent4">
            <a:lumMod val="40000"/>
            <a:lumOff val="60000"/>
          </a:schemeClr>
        </a:solidFill>
      </dgm:spPr>
      <dgm:t>
        <a:bodyPr/>
        <a:lstStyle/>
        <a:p>
          <a:pPr algn="l"/>
          <a:r>
            <a:rPr lang="fr-FR" b="1">
              <a:latin typeface="Tenorite" panose="00000500000000000000" pitchFamily="2" charset="0"/>
            </a:rPr>
            <a:t>1. INTRODUCTION</a:t>
          </a:r>
        </a:p>
      </dgm:t>
    </dgm:pt>
    <dgm:pt modelId="{4499CEBC-6859-4180-9F2D-C3A19B57DAFB}" type="parTrans" cxnId="{5EBFABF0-C449-46B3-9DF5-DFFF69580645}">
      <dgm:prSet/>
      <dgm:spPr/>
      <dgm:t>
        <a:bodyPr/>
        <a:lstStyle/>
        <a:p>
          <a:pPr algn="l"/>
          <a:endParaRPr lang="fr-FR" b="1">
            <a:latin typeface="Tenorite" panose="00000500000000000000" pitchFamily="2" charset="0"/>
          </a:endParaRPr>
        </a:p>
      </dgm:t>
    </dgm:pt>
    <dgm:pt modelId="{2BAB3FA6-7A03-4076-B497-65237503630F}" type="sibTrans" cxnId="{5EBFABF0-C449-46B3-9DF5-DFFF69580645}">
      <dgm:prSet/>
      <dgm:spPr/>
      <dgm:t>
        <a:bodyPr/>
        <a:lstStyle/>
        <a:p>
          <a:pPr algn="l"/>
          <a:endParaRPr lang="fr-FR" b="1">
            <a:latin typeface="Tenorite" panose="00000500000000000000" pitchFamily="2" charset="0"/>
          </a:endParaRPr>
        </a:p>
      </dgm:t>
    </dgm:pt>
    <dgm:pt modelId="{6AE0BA75-A7B7-471C-AF6E-BB0180D1EDFD}">
      <dgm:prSet phldrT="[Texte]"/>
      <dgm:spPr>
        <a:solidFill>
          <a:srgbClr val="FFC000"/>
        </a:solidFill>
      </dgm:spPr>
      <dgm:t>
        <a:bodyPr/>
        <a:lstStyle/>
        <a:p>
          <a:pPr algn="l"/>
          <a:r>
            <a:rPr lang="fr-FR" b="1">
              <a:latin typeface="Tenorite" panose="00000500000000000000" pitchFamily="2" charset="0"/>
            </a:rPr>
            <a:t>2. WORK DONE</a:t>
          </a:r>
        </a:p>
      </dgm:t>
    </dgm:pt>
    <dgm:pt modelId="{7CB23530-7205-4800-8A23-0142602A0C19}" type="parTrans" cxnId="{B7DEB597-262B-4A5A-973E-196FBEA6D910}">
      <dgm:prSet/>
      <dgm:spPr/>
      <dgm:t>
        <a:bodyPr/>
        <a:lstStyle/>
        <a:p>
          <a:pPr algn="l"/>
          <a:endParaRPr lang="fr-FR" b="1">
            <a:latin typeface="Tenorite" panose="00000500000000000000" pitchFamily="2" charset="0"/>
          </a:endParaRPr>
        </a:p>
      </dgm:t>
    </dgm:pt>
    <dgm:pt modelId="{09A546FF-88BB-46F9-8784-5344E08BA28C}" type="sibTrans" cxnId="{B7DEB597-262B-4A5A-973E-196FBEA6D910}">
      <dgm:prSet/>
      <dgm:spPr/>
      <dgm:t>
        <a:bodyPr/>
        <a:lstStyle/>
        <a:p>
          <a:pPr algn="l"/>
          <a:endParaRPr lang="fr-FR" b="1">
            <a:latin typeface="Tenorite" panose="00000500000000000000" pitchFamily="2" charset="0"/>
          </a:endParaRPr>
        </a:p>
      </dgm:t>
    </dgm:pt>
    <dgm:pt modelId="{B4F98AC1-680F-4F96-9E6E-0252DD837F8C}">
      <dgm:prSet phldrT="[Texte]"/>
      <dgm:spPr>
        <a:solidFill>
          <a:schemeClr val="accent4">
            <a:lumMod val="40000"/>
            <a:lumOff val="60000"/>
          </a:schemeClr>
        </a:solidFill>
      </dgm:spPr>
      <dgm:t>
        <a:bodyPr/>
        <a:lstStyle/>
        <a:p>
          <a:pPr algn="l"/>
          <a:r>
            <a:rPr lang="fr-FR" b="1">
              <a:latin typeface="Tenorite" panose="00000500000000000000" pitchFamily="2" charset="0"/>
            </a:rPr>
            <a:t>3. CONCLUSION</a:t>
          </a:r>
        </a:p>
      </dgm:t>
    </dgm:pt>
    <dgm:pt modelId="{DB373655-9E18-4836-9D17-A1A167603584}" type="parTrans" cxnId="{50ADF9B1-FC26-42E1-B6BE-10A02A0691AC}">
      <dgm:prSet/>
      <dgm:spPr/>
      <dgm:t>
        <a:bodyPr/>
        <a:lstStyle/>
        <a:p>
          <a:pPr algn="l"/>
          <a:endParaRPr lang="fr-FR" b="1">
            <a:latin typeface="Tenorite" panose="00000500000000000000" pitchFamily="2" charset="0"/>
          </a:endParaRPr>
        </a:p>
      </dgm:t>
    </dgm:pt>
    <dgm:pt modelId="{A3B58267-183F-48CB-92F1-F9E09A843820}" type="sibTrans" cxnId="{50ADF9B1-FC26-42E1-B6BE-10A02A0691AC}">
      <dgm:prSet/>
      <dgm:spPr/>
      <dgm:t>
        <a:bodyPr/>
        <a:lstStyle/>
        <a:p>
          <a:pPr algn="l"/>
          <a:endParaRPr lang="fr-FR" b="1">
            <a:latin typeface="Tenorite" panose="00000500000000000000" pitchFamily="2" charset="0"/>
          </a:endParaRPr>
        </a:p>
      </dgm:t>
    </dgm:pt>
    <dgm:pt modelId="{CDED9AFD-E9AD-4433-B0F5-778C3FFD7539}" type="pres">
      <dgm:prSet presAssocID="{72CD773E-D30C-4A26-89C5-255C264EA0EB}" presName="Name0" presStyleCnt="0">
        <dgm:presLayoutVars>
          <dgm:dir/>
          <dgm:resizeHandles val="exact"/>
        </dgm:presLayoutVars>
      </dgm:prSet>
      <dgm:spPr/>
    </dgm:pt>
    <dgm:pt modelId="{A86C44AA-D570-47DC-80DA-A3F6F87ECC48}" type="pres">
      <dgm:prSet presAssocID="{50066D4A-8F59-459F-A33C-47C46DFC462F}" presName="parTxOnly" presStyleLbl="node1" presStyleIdx="0" presStyleCnt="3" custAng="0">
        <dgm:presLayoutVars>
          <dgm:bulletEnabled val="1"/>
        </dgm:presLayoutVars>
      </dgm:prSet>
      <dgm:spPr/>
    </dgm:pt>
    <dgm:pt modelId="{1F4F360E-FFF1-4E25-9931-DE23A45DCBF4}" type="pres">
      <dgm:prSet presAssocID="{2BAB3FA6-7A03-4076-B497-65237503630F}" presName="parSpace" presStyleCnt="0"/>
      <dgm:spPr/>
    </dgm:pt>
    <dgm:pt modelId="{42F2135C-D7E7-45D9-99D9-70B1DC4F2F21}" type="pres">
      <dgm:prSet presAssocID="{6AE0BA75-A7B7-471C-AF6E-BB0180D1EDFD}" presName="parTxOnly" presStyleLbl="node1" presStyleIdx="1" presStyleCnt="3">
        <dgm:presLayoutVars>
          <dgm:bulletEnabled val="1"/>
        </dgm:presLayoutVars>
      </dgm:prSet>
      <dgm:spPr/>
    </dgm:pt>
    <dgm:pt modelId="{A1F48DD9-FB5F-456D-8AD6-CFAFC94CE586}" type="pres">
      <dgm:prSet presAssocID="{09A546FF-88BB-46F9-8784-5344E08BA28C}" presName="parSpace" presStyleCnt="0"/>
      <dgm:spPr/>
    </dgm:pt>
    <dgm:pt modelId="{6CCEF3AE-023F-4E52-BE8D-C3C4E3315E72}" type="pres">
      <dgm:prSet presAssocID="{B4F98AC1-680F-4F96-9E6E-0252DD837F8C}" presName="parTxOnly" presStyleLbl="node1" presStyleIdx="2" presStyleCnt="3" custLinFactNeighborX="572" custLinFactNeighborY="18989">
        <dgm:presLayoutVars>
          <dgm:bulletEnabled val="1"/>
        </dgm:presLayoutVars>
      </dgm:prSet>
      <dgm:spPr/>
    </dgm:pt>
  </dgm:ptLst>
  <dgm:cxnLst>
    <dgm:cxn modelId="{0D4BAE0F-22E9-468C-B191-0FF5D813D3B0}" type="presOf" srcId="{6AE0BA75-A7B7-471C-AF6E-BB0180D1EDFD}" destId="{42F2135C-D7E7-45D9-99D9-70B1DC4F2F21}" srcOrd="0" destOrd="0" presId="urn:microsoft.com/office/officeart/2005/8/layout/hChevron3"/>
    <dgm:cxn modelId="{B7DEB597-262B-4A5A-973E-196FBEA6D910}" srcId="{72CD773E-D30C-4A26-89C5-255C264EA0EB}" destId="{6AE0BA75-A7B7-471C-AF6E-BB0180D1EDFD}" srcOrd="1" destOrd="0" parTransId="{7CB23530-7205-4800-8A23-0142602A0C19}" sibTransId="{09A546FF-88BB-46F9-8784-5344E08BA28C}"/>
    <dgm:cxn modelId="{AB58F89D-88D9-4319-8E4B-A8CDC501E3C7}" type="presOf" srcId="{50066D4A-8F59-459F-A33C-47C46DFC462F}" destId="{A86C44AA-D570-47DC-80DA-A3F6F87ECC48}" srcOrd="0" destOrd="0" presId="urn:microsoft.com/office/officeart/2005/8/layout/hChevron3"/>
    <dgm:cxn modelId="{50ADF9B1-FC26-42E1-B6BE-10A02A0691AC}" srcId="{72CD773E-D30C-4A26-89C5-255C264EA0EB}" destId="{B4F98AC1-680F-4F96-9E6E-0252DD837F8C}" srcOrd="2" destOrd="0" parTransId="{DB373655-9E18-4836-9D17-A1A167603584}" sibTransId="{A3B58267-183F-48CB-92F1-F9E09A843820}"/>
    <dgm:cxn modelId="{6997EDD9-7CA5-4F4D-A486-6881F024C89D}" type="presOf" srcId="{B4F98AC1-680F-4F96-9E6E-0252DD837F8C}" destId="{6CCEF3AE-023F-4E52-BE8D-C3C4E3315E72}" srcOrd="0" destOrd="0" presId="urn:microsoft.com/office/officeart/2005/8/layout/hChevron3"/>
    <dgm:cxn modelId="{5EBFABF0-C449-46B3-9DF5-DFFF69580645}" srcId="{72CD773E-D30C-4A26-89C5-255C264EA0EB}" destId="{50066D4A-8F59-459F-A33C-47C46DFC462F}" srcOrd="0" destOrd="0" parTransId="{4499CEBC-6859-4180-9F2D-C3A19B57DAFB}" sibTransId="{2BAB3FA6-7A03-4076-B497-65237503630F}"/>
    <dgm:cxn modelId="{6A295BF5-B800-4454-8A04-A83BCECAEDC1}" type="presOf" srcId="{72CD773E-D30C-4A26-89C5-255C264EA0EB}" destId="{CDED9AFD-E9AD-4433-B0F5-778C3FFD7539}" srcOrd="0" destOrd="0" presId="urn:microsoft.com/office/officeart/2005/8/layout/hChevron3"/>
    <dgm:cxn modelId="{39119FFA-D1B2-41A3-8380-F24CE807F657}" type="presParOf" srcId="{CDED9AFD-E9AD-4433-B0F5-778C3FFD7539}" destId="{A86C44AA-D570-47DC-80DA-A3F6F87ECC48}" srcOrd="0" destOrd="0" presId="urn:microsoft.com/office/officeart/2005/8/layout/hChevron3"/>
    <dgm:cxn modelId="{01591483-35B6-4C01-9DA7-46BE46BF140E}" type="presParOf" srcId="{CDED9AFD-E9AD-4433-B0F5-778C3FFD7539}" destId="{1F4F360E-FFF1-4E25-9931-DE23A45DCBF4}" srcOrd="1" destOrd="0" presId="urn:microsoft.com/office/officeart/2005/8/layout/hChevron3"/>
    <dgm:cxn modelId="{938D3B90-89FC-4409-A2E4-062C5B5E9503}" type="presParOf" srcId="{CDED9AFD-E9AD-4433-B0F5-778C3FFD7539}" destId="{42F2135C-D7E7-45D9-99D9-70B1DC4F2F21}" srcOrd="2" destOrd="0" presId="urn:microsoft.com/office/officeart/2005/8/layout/hChevron3"/>
    <dgm:cxn modelId="{BE8C6321-C2C4-4EB2-BA35-750A6D60C95A}" type="presParOf" srcId="{CDED9AFD-E9AD-4433-B0F5-778C3FFD7539}" destId="{A1F48DD9-FB5F-456D-8AD6-CFAFC94CE586}" srcOrd="3" destOrd="0" presId="urn:microsoft.com/office/officeart/2005/8/layout/hChevron3"/>
    <dgm:cxn modelId="{3E3CEB72-A1B0-41AE-AECC-18ABAC7F620B}" type="presParOf" srcId="{CDED9AFD-E9AD-4433-B0F5-778C3FFD7539}" destId="{6CCEF3AE-023F-4E52-BE8D-C3C4E3315E72}" srcOrd="4" destOrd="0" presId="urn:microsoft.com/office/officeart/2005/8/layout/hChevron3"/>
  </dgm:cxnLst>
  <dgm:bg>
    <a:noFill/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72CD773E-D30C-4A26-89C5-255C264EA0EB}" type="doc">
      <dgm:prSet loTypeId="urn:microsoft.com/office/officeart/2005/8/layout/hChevron3" loCatId="process" qsTypeId="urn:microsoft.com/office/officeart/2005/8/quickstyle/simple1" qsCatId="simple" csTypeId="urn:microsoft.com/office/officeart/2005/8/colors/accent4_2" csCatId="accent4" phldr="1"/>
      <dgm:spPr/>
    </dgm:pt>
    <dgm:pt modelId="{50066D4A-8F59-459F-A33C-47C46DFC462F}">
      <dgm:prSet phldrT="[Texte]"/>
      <dgm:spPr>
        <a:solidFill>
          <a:schemeClr val="accent4">
            <a:lumMod val="40000"/>
            <a:lumOff val="60000"/>
          </a:schemeClr>
        </a:solidFill>
      </dgm:spPr>
      <dgm:t>
        <a:bodyPr/>
        <a:lstStyle/>
        <a:p>
          <a:pPr algn="l"/>
          <a:r>
            <a:rPr lang="fr-FR" b="1">
              <a:latin typeface="Tenorite" panose="00000500000000000000" pitchFamily="2" charset="0"/>
            </a:rPr>
            <a:t>1. INTRODUCTION</a:t>
          </a:r>
        </a:p>
      </dgm:t>
    </dgm:pt>
    <dgm:pt modelId="{4499CEBC-6859-4180-9F2D-C3A19B57DAFB}" type="parTrans" cxnId="{5EBFABF0-C449-46B3-9DF5-DFFF69580645}">
      <dgm:prSet/>
      <dgm:spPr/>
      <dgm:t>
        <a:bodyPr/>
        <a:lstStyle/>
        <a:p>
          <a:pPr algn="l"/>
          <a:endParaRPr lang="fr-FR" b="1">
            <a:latin typeface="Tenorite" panose="00000500000000000000" pitchFamily="2" charset="0"/>
          </a:endParaRPr>
        </a:p>
      </dgm:t>
    </dgm:pt>
    <dgm:pt modelId="{2BAB3FA6-7A03-4076-B497-65237503630F}" type="sibTrans" cxnId="{5EBFABF0-C449-46B3-9DF5-DFFF69580645}">
      <dgm:prSet/>
      <dgm:spPr/>
      <dgm:t>
        <a:bodyPr/>
        <a:lstStyle/>
        <a:p>
          <a:pPr algn="l"/>
          <a:endParaRPr lang="fr-FR" b="1">
            <a:latin typeface="Tenorite" panose="00000500000000000000" pitchFamily="2" charset="0"/>
          </a:endParaRPr>
        </a:p>
      </dgm:t>
    </dgm:pt>
    <dgm:pt modelId="{6AE0BA75-A7B7-471C-AF6E-BB0180D1EDFD}">
      <dgm:prSet phldrT="[Texte]"/>
      <dgm:spPr>
        <a:solidFill>
          <a:srgbClr val="FFC000"/>
        </a:solidFill>
      </dgm:spPr>
      <dgm:t>
        <a:bodyPr/>
        <a:lstStyle/>
        <a:p>
          <a:pPr algn="l"/>
          <a:r>
            <a:rPr lang="fr-FR" b="1">
              <a:latin typeface="Tenorite" panose="00000500000000000000" pitchFamily="2" charset="0"/>
            </a:rPr>
            <a:t>2. WORK DONE</a:t>
          </a:r>
        </a:p>
      </dgm:t>
    </dgm:pt>
    <dgm:pt modelId="{7CB23530-7205-4800-8A23-0142602A0C19}" type="parTrans" cxnId="{B7DEB597-262B-4A5A-973E-196FBEA6D910}">
      <dgm:prSet/>
      <dgm:spPr/>
      <dgm:t>
        <a:bodyPr/>
        <a:lstStyle/>
        <a:p>
          <a:pPr algn="l"/>
          <a:endParaRPr lang="fr-FR" b="1">
            <a:latin typeface="Tenorite" panose="00000500000000000000" pitchFamily="2" charset="0"/>
          </a:endParaRPr>
        </a:p>
      </dgm:t>
    </dgm:pt>
    <dgm:pt modelId="{09A546FF-88BB-46F9-8784-5344E08BA28C}" type="sibTrans" cxnId="{B7DEB597-262B-4A5A-973E-196FBEA6D910}">
      <dgm:prSet/>
      <dgm:spPr/>
      <dgm:t>
        <a:bodyPr/>
        <a:lstStyle/>
        <a:p>
          <a:pPr algn="l"/>
          <a:endParaRPr lang="fr-FR" b="1">
            <a:latin typeface="Tenorite" panose="00000500000000000000" pitchFamily="2" charset="0"/>
          </a:endParaRPr>
        </a:p>
      </dgm:t>
    </dgm:pt>
    <dgm:pt modelId="{B4F98AC1-680F-4F96-9E6E-0252DD837F8C}">
      <dgm:prSet phldrT="[Texte]"/>
      <dgm:spPr>
        <a:solidFill>
          <a:schemeClr val="accent4">
            <a:lumMod val="40000"/>
            <a:lumOff val="60000"/>
          </a:schemeClr>
        </a:solidFill>
      </dgm:spPr>
      <dgm:t>
        <a:bodyPr/>
        <a:lstStyle/>
        <a:p>
          <a:pPr algn="l"/>
          <a:r>
            <a:rPr lang="fr-FR" b="1">
              <a:latin typeface="Tenorite" panose="00000500000000000000" pitchFamily="2" charset="0"/>
            </a:rPr>
            <a:t>3. CONCLUSION</a:t>
          </a:r>
        </a:p>
      </dgm:t>
    </dgm:pt>
    <dgm:pt modelId="{DB373655-9E18-4836-9D17-A1A167603584}" type="parTrans" cxnId="{50ADF9B1-FC26-42E1-B6BE-10A02A0691AC}">
      <dgm:prSet/>
      <dgm:spPr/>
      <dgm:t>
        <a:bodyPr/>
        <a:lstStyle/>
        <a:p>
          <a:pPr algn="l"/>
          <a:endParaRPr lang="fr-FR" b="1">
            <a:latin typeface="Tenorite" panose="00000500000000000000" pitchFamily="2" charset="0"/>
          </a:endParaRPr>
        </a:p>
      </dgm:t>
    </dgm:pt>
    <dgm:pt modelId="{A3B58267-183F-48CB-92F1-F9E09A843820}" type="sibTrans" cxnId="{50ADF9B1-FC26-42E1-B6BE-10A02A0691AC}">
      <dgm:prSet/>
      <dgm:spPr/>
      <dgm:t>
        <a:bodyPr/>
        <a:lstStyle/>
        <a:p>
          <a:pPr algn="l"/>
          <a:endParaRPr lang="fr-FR" b="1">
            <a:latin typeface="Tenorite" panose="00000500000000000000" pitchFamily="2" charset="0"/>
          </a:endParaRPr>
        </a:p>
      </dgm:t>
    </dgm:pt>
    <dgm:pt modelId="{CDED9AFD-E9AD-4433-B0F5-778C3FFD7539}" type="pres">
      <dgm:prSet presAssocID="{72CD773E-D30C-4A26-89C5-255C264EA0EB}" presName="Name0" presStyleCnt="0">
        <dgm:presLayoutVars>
          <dgm:dir/>
          <dgm:resizeHandles val="exact"/>
        </dgm:presLayoutVars>
      </dgm:prSet>
      <dgm:spPr/>
    </dgm:pt>
    <dgm:pt modelId="{A86C44AA-D570-47DC-80DA-A3F6F87ECC48}" type="pres">
      <dgm:prSet presAssocID="{50066D4A-8F59-459F-A33C-47C46DFC462F}" presName="parTxOnly" presStyleLbl="node1" presStyleIdx="0" presStyleCnt="3" custAng="0">
        <dgm:presLayoutVars>
          <dgm:bulletEnabled val="1"/>
        </dgm:presLayoutVars>
      </dgm:prSet>
      <dgm:spPr/>
    </dgm:pt>
    <dgm:pt modelId="{1F4F360E-FFF1-4E25-9931-DE23A45DCBF4}" type="pres">
      <dgm:prSet presAssocID="{2BAB3FA6-7A03-4076-B497-65237503630F}" presName="parSpace" presStyleCnt="0"/>
      <dgm:spPr/>
    </dgm:pt>
    <dgm:pt modelId="{42F2135C-D7E7-45D9-99D9-70B1DC4F2F21}" type="pres">
      <dgm:prSet presAssocID="{6AE0BA75-A7B7-471C-AF6E-BB0180D1EDFD}" presName="parTxOnly" presStyleLbl="node1" presStyleIdx="1" presStyleCnt="3">
        <dgm:presLayoutVars>
          <dgm:bulletEnabled val="1"/>
        </dgm:presLayoutVars>
      </dgm:prSet>
      <dgm:spPr/>
    </dgm:pt>
    <dgm:pt modelId="{A1F48DD9-FB5F-456D-8AD6-CFAFC94CE586}" type="pres">
      <dgm:prSet presAssocID="{09A546FF-88BB-46F9-8784-5344E08BA28C}" presName="parSpace" presStyleCnt="0"/>
      <dgm:spPr/>
    </dgm:pt>
    <dgm:pt modelId="{6CCEF3AE-023F-4E52-BE8D-C3C4E3315E72}" type="pres">
      <dgm:prSet presAssocID="{B4F98AC1-680F-4F96-9E6E-0252DD837F8C}" presName="parTxOnly" presStyleLbl="node1" presStyleIdx="2" presStyleCnt="3" custLinFactNeighborX="572" custLinFactNeighborY="18989">
        <dgm:presLayoutVars>
          <dgm:bulletEnabled val="1"/>
        </dgm:presLayoutVars>
      </dgm:prSet>
      <dgm:spPr/>
    </dgm:pt>
  </dgm:ptLst>
  <dgm:cxnLst>
    <dgm:cxn modelId="{0D4BAE0F-22E9-468C-B191-0FF5D813D3B0}" type="presOf" srcId="{6AE0BA75-A7B7-471C-AF6E-BB0180D1EDFD}" destId="{42F2135C-D7E7-45D9-99D9-70B1DC4F2F21}" srcOrd="0" destOrd="0" presId="urn:microsoft.com/office/officeart/2005/8/layout/hChevron3"/>
    <dgm:cxn modelId="{B7DEB597-262B-4A5A-973E-196FBEA6D910}" srcId="{72CD773E-D30C-4A26-89C5-255C264EA0EB}" destId="{6AE0BA75-A7B7-471C-AF6E-BB0180D1EDFD}" srcOrd="1" destOrd="0" parTransId="{7CB23530-7205-4800-8A23-0142602A0C19}" sibTransId="{09A546FF-88BB-46F9-8784-5344E08BA28C}"/>
    <dgm:cxn modelId="{AB58F89D-88D9-4319-8E4B-A8CDC501E3C7}" type="presOf" srcId="{50066D4A-8F59-459F-A33C-47C46DFC462F}" destId="{A86C44AA-D570-47DC-80DA-A3F6F87ECC48}" srcOrd="0" destOrd="0" presId="urn:microsoft.com/office/officeart/2005/8/layout/hChevron3"/>
    <dgm:cxn modelId="{50ADF9B1-FC26-42E1-B6BE-10A02A0691AC}" srcId="{72CD773E-D30C-4A26-89C5-255C264EA0EB}" destId="{B4F98AC1-680F-4F96-9E6E-0252DD837F8C}" srcOrd="2" destOrd="0" parTransId="{DB373655-9E18-4836-9D17-A1A167603584}" sibTransId="{A3B58267-183F-48CB-92F1-F9E09A843820}"/>
    <dgm:cxn modelId="{6997EDD9-7CA5-4F4D-A486-6881F024C89D}" type="presOf" srcId="{B4F98AC1-680F-4F96-9E6E-0252DD837F8C}" destId="{6CCEF3AE-023F-4E52-BE8D-C3C4E3315E72}" srcOrd="0" destOrd="0" presId="urn:microsoft.com/office/officeart/2005/8/layout/hChevron3"/>
    <dgm:cxn modelId="{5EBFABF0-C449-46B3-9DF5-DFFF69580645}" srcId="{72CD773E-D30C-4A26-89C5-255C264EA0EB}" destId="{50066D4A-8F59-459F-A33C-47C46DFC462F}" srcOrd="0" destOrd="0" parTransId="{4499CEBC-6859-4180-9F2D-C3A19B57DAFB}" sibTransId="{2BAB3FA6-7A03-4076-B497-65237503630F}"/>
    <dgm:cxn modelId="{6A295BF5-B800-4454-8A04-A83BCECAEDC1}" type="presOf" srcId="{72CD773E-D30C-4A26-89C5-255C264EA0EB}" destId="{CDED9AFD-E9AD-4433-B0F5-778C3FFD7539}" srcOrd="0" destOrd="0" presId="urn:microsoft.com/office/officeart/2005/8/layout/hChevron3"/>
    <dgm:cxn modelId="{39119FFA-D1B2-41A3-8380-F24CE807F657}" type="presParOf" srcId="{CDED9AFD-E9AD-4433-B0F5-778C3FFD7539}" destId="{A86C44AA-D570-47DC-80DA-A3F6F87ECC48}" srcOrd="0" destOrd="0" presId="urn:microsoft.com/office/officeart/2005/8/layout/hChevron3"/>
    <dgm:cxn modelId="{01591483-35B6-4C01-9DA7-46BE46BF140E}" type="presParOf" srcId="{CDED9AFD-E9AD-4433-B0F5-778C3FFD7539}" destId="{1F4F360E-FFF1-4E25-9931-DE23A45DCBF4}" srcOrd="1" destOrd="0" presId="urn:microsoft.com/office/officeart/2005/8/layout/hChevron3"/>
    <dgm:cxn modelId="{938D3B90-89FC-4409-A2E4-062C5B5E9503}" type="presParOf" srcId="{CDED9AFD-E9AD-4433-B0F5-778C3FFD7539}" destId="{42F2135C-D7E7-45D9-99D9-70B1DC4F2F21}" srcOrd="2" destOrd="0" presId="urn:microsoft.com/office/officeart/2005/8/layout/hChevron3"/>
    <dgm:cxn modelId="{BE8C6321-C2C4-4EB2-BA35-750A6D60C95A}" type="presParOf" srcId="{CDED9AFD-E9AD-4433-B0F5-778C3FFD7539}" destId="{A1F48DD9-FB5F-456D-8AD6-CFAFC94CE586}" srcOrd="3" destOrd="0" presId="urn:microsoft.com/office/officeart/2005/8/layout/hChevron3"/>
    <dgm:cxn modelId="{3E3CEB72-A1B0-41AE-AECC-18ABAC7F620B}" type="presParOf" srcId="{CDED9AFD-E9AD-4433-B0F5-778C3FFD7539}" destId="{6CCEF3AE-023F-4E52-BE8D-C3C4E3315E72}" srcOrd="4" destOrd="0" presId="urn:microsoft.com/office/officeart/2005/8/layout/hChevron3"/>
  </dgm:cxnLst>
  <dgm:bg>
    <a:noFill/>
  </dgm:bg>
  <dgm:whole/>
  <dgm:extLst>
    <a:ext uri="http://schemas.microsoft.com/office/drawing/2008/diagram">
      <dsp:dataModelExt xmlns:dsp="http://schemas.microsoft.com/office/drawing/2008/diagram" relId="rId22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72CD773E-D30C-4A26-89C5-255C264EA0EB}" type="doc">
      <dgm:prSet loTypeId="urn:microsoft.com/office/officeart/2005/8/layout/hChevron3" loCatId="process" qsTypeId="urn:microsoft.com/office/officeart/2005/8/quickstyle/simple1" qsCatId="simple" csTypeId="urn:microsoft.com/office/officeart/2005/8/colors/accent4_2" csCatId="accent4" phldr="1"/>
      <dgm:spPr/>
    </dgm:pt>
    <dgm:pt modelId="{50066D4A-8F59-459F-A33C-47C46DFC462F}">
      <dgm:prSet phldrT="[Texte]"/>
      <dgm:spPr>
        <a:solidFill>
          <a:schemeClr val="accent4">
            <a:lumMod val="40000"/>
            <a:lumOff val="60000"/>
          </a:schemeClr>
        </a:solidFill>
      </dgm:spPr>
      <dgm:t>
        <a:bodyPr/>
        <a:lstStyle/>
        <a:p>
          <a:pPr algn="l"/>
          <a:r>
            <a:rPr lang="fr-FR" b="1">
              <a:latin typeface="Tenorite" panose="00000500000000000000" pitchFamily="2" charset="0"/>
            </a:rPr>
            <a:t>1. INTRODUCTION</a:t>
          </a:r>
        </a:p>
      </dgm:t>
    </dgm:pt>
    <dgm:pt modelId="{4499CEBC-6859-4180-9F2D-C3A19B57DAFB}" type="parTrans" cxnId="{5EBFABF0-C449-46B3-9DF5-DFFF69580645}">
      <dgm:prSet/>
      <dgm:spPr/>
      <dgm:t>
        <a:bodyPr/>
        <a:lstStyle/>
        <a:p>
          <a:pPr algn="l"/>
          <a:endParaRPr lang="fr-FR" b="1">
            <a:latin typeface="Tenorite" panose="00000500000000000000" pitchFamily="2" charset="0"/>
          </a:endParaRPr>
        </a:p>
      </dgm:t>
    </dgm:pt>
    <dgm:pt modelId="{2BAB3FA6-7A03-4076-B497-65237503630F}" type="sibTrans" cxnId="{5EBFABF0-C449-46B3-9DF5-DFFF69580645}">
      <dgm:prSet/>
      <dgm:spPr/>
      <dgm:t>
        <a:bodyPr/>
        <a:lstStyle/>
        <a:p>
          <a:pPr algn="l"/>
          <a:endParaRPr lang="fr-FR" b="1">
            <a:latin typeface="Tenorite" panose="00000500000000000000" pitchFamily="2" charset="0"/>
          </a:endParaRPr>
        </a:p>
      </dgm:t>
    </dgm:pt>
    <dgm:pt modelId="{6AE0BA75-A7B7-471C-AF6E-BB0180D1EDFD}">
      <dgm:prSet phldrT="[Texte]"/>
      <dgm:spPr>
        <a:solidFill>
          <a:srgbClr val="FFC000"/>
        </a:solidFill>
      </dgm:spPr>
      <dgm:t>
        <a:bodyPr/>
        <a:lstStyle/>
        <a:p>
          <a:pPr algn="l"/>
          <a:r>
            <a:rPr lang="fr-FR" b="1">
              <a:latin typeface="Tenorite" panose="00000500000000000000" pitchFamily="2" charset="0"/>
            </a:rPr>
            <a:t>2. WORK DONE</a:t>
          </a:r>
        </a:p>
      </dgm:t>
    </dgm:pt>
    <dgm:pt modelId="{7CB23530-7205-4800-8A23-0142602A0C19}" type="parTrans" cxnId="{B7DEB597-262B-4A5A-973E-196FBEA6D910}">
      <dgm:prSet/>
      <dgm:spPr/>
      <dgm:t>
        <a:bodyPr/>
        <a:lstStyle/>
        <a:p>
          <a:pPr algn="l"/>
          <a:endParaRPr lang="fr-FR" b="1">
            <a:latin typeface="Tenorite" panose="00000500000000000000" pitchFamily="2" charset="0"/>
          </a:endParaRPr>
        </a:p>
      </dgm:t>
    </dgm:pt>
    <dgm:pt modelId="{09A546FF-88BB-46F9-8784-5344E08BA28C}" type="sibTrans" cxnId="{B7DEB597-262B-4A5A-973E-196FBEA6D910}">
      <dgm:prSet/>
      <dgm:spPr/>
      <dgm:t>
        <a:bodyPr/>
        <a:lstStyle/>
        <a:p>
          <a:pPr algn="l"/>
          <a:endParaRPr lang="fr-FR" b="1">
            <a:latin typeface="Tenorite" panose="00000500000000000000" pitchFamily="2" charset="0"/>
          </a:endParaRPr>
        </a:p>
      </dgm:t>
    </dgm:pt>
    <dgm:pt modelId="{B4F98AC1-680F-4F96-9E6E-0252DD837F8C}">
      <dgm:prSet phldrT="[Texte]"/>
      <dgm:spPr>
        <a:solidFill>
          <a:schemeClr val="accent4">
            <a:lumMod val="40000"/>
            <a:lumOff val="60000"/>
          </a:schemeClr>
        </a:solidFill>
      </dgm:spPr>
      <dgm:t>
        <a:bodyPr/>
        <a:lstStyle/>
        <a:p>
          <a:pPr algn="l"/>
          <a:r>
            <a:rPr lang="fr-FR" b="1">
              <a:latin typeface="Tenorite" panose="00000500000000000000" pitchFamily="2" charset="0"/>
            </a:rPr>
            <a:t>3. CONCLUSION</a:t>
          </a:r>
        </a:p>
      </dgm:t>
    </dgm:pt>
    <dgm:pt modelId="{DB373655-9E18-4836-9D17-A1A167603584}" type="parTrans" cxnId="{50ADF9B1-FC26-42E1-B6BE-10A02A0691AC}">
      <dgm:prSet/>
      <dgm:spPr/>
      <dgm:t>
        <a:bodyPr/>
        <a:lstStyle/>
        <a:p>
          <a:pPr algn="l"/>
          <a:endParaRPr lang="fr-FR" b="1">
            <a:latin typeface="Tenorite" panose="00000500000000000000" pitchFamily="2" charset="0"/>
          </a:endParaRPr>
        </a:p>
      </dgm:t>
    </dgm:pt>
    <dgm:pt modelId="{A3B58267-183F-48CB-92F1-F9E09A843820}" type="sibTrans" cxnId="{50ADF9B1-FC26-42E1-B6BE-10A02A0691AC}">
      <dgm:prSet/>
      <dgm:spPr/>
      <dgm:t>
        <a:bodyPr/>
        <a:lstStyle/>
        <a:p>
          <a:pPr algn="l"/>
          <a:endParaRPr lang="fr-FR" b="1">
            <a:latin typeface="Tenorite" panose="00000500000000000000" pitchFamily="2" charset="0"/>
          </a:endParaRPr>
        </a:p>
      </dgm:t>
    </dgm:pt>
    <dgm:pt modelId="{CDED9AFD-E9AD-4433-B0F5-778C3FFD7539}" type="pres">
      <dgm:prSet presAssocID="{72CD773E-D30C-4A26-89C5-255C264EA0EB}" presName="Name0" presStyleCnt="0">
        <dgm:presLayoutVars>
          <dgm:dir/>
          <dgm:resizeHandles val="exact"/>
        </dgm:presLayoutVars>
      </dgm:prSet>
      <dgm:spPr/>
    </dgm:pt>
    <dgm:pt modelId="{A86C44AA-D570-47DC-80DA-A3F6F87ECC48}" type="pres">
      <dgm:prSet presAssocID="{50066D4A-8F59-459F-A33C-47C46DFC462F}" presName="parTxOnly" presStyleLbl="node1" presStyleIdx="0" presStyleCnt="3" custAng="0">
        <dgm:presLayoutVars>
          <dgm:bulletEnabled val="1"/>
        </dgm:presLayoutVars>
      </dgm:prSet>
      <dgm:spPr/>
    </dgm:pt>
    <dgm:pt modelId="{1F4F360E-FFF1-4E25-9931-DE23A45DCBF4}" type="pres">
      <dgm:prSet presAssocID="{2BAB3FA6-7A03-4076-B497-65237503630F}" presName="parSpace" presStyleCnt="0"/>
      <dgm:spPr/>
    </dgm:pt>
    <dgm:pt modelId="{42F2135C-D7E7-45D9-99D9-70B1DC4F2F21}" type="pres">
      <dgm:prSet presAssocID="{6AE0BA75-A7B7-471C-AF6E-BB0180D1EDFD}" presName="parTxOnly" presStyleLbl="node1" presStyleIdx="1" presStyleCnt="3">
        <dgm:presLayoutVars>
          <dgm:bulletEnabled val="1"/>
        </dgm:presLayoutVars>
      </dgm:prSet>
      <dgm:spPr/>
    </dgm:pt>
    <dgm:pt modelId="{A1F48DD9-FB5F-456D-8AD6-CFAFC94CE586}" type="pres">
      <dgm:prSet presAssocID="{09A546FF-88BB-46F9-8784-5344E08BA28C}" presName="parSpace" presStyleCnt="0"/>
      <dgm:spPr/>
    </dgm:pt>
    <dgm:pt modelId="{6CCEF3AE-023F-4E52-BE8D-C3C4E3315E72}" type="pres">
      <dgm:prSet presAssocID="{B4F98AC1-680F-4F96-9E6E-0252DD837F8C}" presName="parTxOnly" presStyleLbl="node1" presStyleIdx="2" presStyleCnt="3" custLinFactNeighborX="572" custLinFactNeighborY="18989">
        <dgm:presLayoutVars>
          <dgm:bulletEnabled val="1"/>
        </dgm:presLayoutVars>
      </dgm:prSet>
      <dgm:spPr/>
    </dgm:pt>
  </dgm:ptLst>
  <dgm:cxnLst>
    <dgm:cxn modelId="{0D4BAE0F-22E9-468C-B191-0FF5D813D3B0}" type="presOf" srcId="{6AE0BA75-A7B7-471C-AF6E-BB0180D1EDFD}" destId="{42F2135C-D7E7-45D9-99D9-70B1DC4F2F21}" srcOrd="0" destOrd="0" presId="urn:microsoft.com/office/officeart/2005/8/layout/hChevron3"/>
    <dgm:cxn modelId="{B7DEB597-262B-4A5A-973E-196FBEA6D910}" srcId="{72CD773E-D30C-4A26-89C5-255C264EA0EB}" destId="{6AE0BA75-A7B7-471C-AF6E-BB0180D1EDFD}" srcOrd="1" destOrd="0" parTransId="{7CB23530-7205-4800-8A23-0142602A0C19}" sibTransId="{09A546FF-88BB-46F9-8784-5344E08BA28C}"/>
    <dgm:cxn modelId="{AB58F89D-88D9-4319-8E4B-A8CDC501E3C7}" type="presOf" srcId="{50066D4A-8F59-459F-A33C-47C46DFC462F}" destId="{A86C44AA-D570-47DC-80DA-A3F6F87ECC48}" srcOrd="0" destOrd="0" presId="urn:microsoft.com/office/officeart/2005/8/layout/hChevron3"/>
    <dgm:cxn modelId="{50ADF9B1-FC26-42E1-B6BE-10A02A0691AC}" srcId="{72CD773E-D30C-4A26-89C5-255C264EA0EB}" destId="{B4F98AC1-680F-4F96-9E6E-0252DD837F8C}" srcOrd="2" destOrd="0" parTransId="{DB373655-9E18-4836-9D17-A1A167603584}" sibTransId="{A3B58267-183F-48CB-92F1-F9E09A843820}"/>
    <dgm:cxn modelId="{6997EDD9-7CA5-4F4D-A486-6881F024C89D}" type="presOf" srcId="{B4F98AC1-680F-4F96-9E6E-0252DD837F8C}" destId="{6CCEF3AE-023F-4E52-BE8D-C3C4E3315E72}" srcOrd="0" destOrd="0" presId="urn:microsoft.com/office/officeart/2005/8/layout/hChevron3"/>
    <dgm:cxn modelId="{5EBFABF0-C449-46B3-9DF5-DFFF69580645}" srcId="{72CD773E-D30C-4A26-89C5-255C264EA0EB}" destId="{50066D4A-8F59-459F-A33C-47C46DFC462F}" srcOrd="0" destOrd="0" parTransId="{4499CEBC-6859-4180-9F2D-C3A19B57DAFB}" sibTransId="{2BAB3FA6-7A03-4076-B497-65237503630F}"/>
    <dgm:cxn modelId="{6A295BF5-B800-4454-8A04-A83BCECAEDC1}" type="presOf" srcId="{72CD773E-D30C-4A26-89C5-255C264EA0EB}" destId="{CDED9AFD-E9AD-4433-B0F5-778C3FFD7539}" srcOrd="0" destOrd="0" presId="urn:microsoft.com/office/officeart/2005/8/layout/hChevron3"/>
    <dgm:cxn modelId="{39119FFA-D1B2-41A3-8380-F24CE807F657}" type="presParOf" srcId="{CDED9AFD-E9AD-4433-B0F5-778C3FFD7539}" destId="{A86C44AA-D570-47DC-80DA-A3F6F87ECC48}" srcOrd="0" destOrd="0" presId="urn:microsoft.com/office/officeart/2005/8/layout/hChevron3"/>
    <dgm:cxn modelId="{01591483-35B6-4C01-9DA7-46BE46BF140E}" type="presParOf" srcId="{CDED9AFD-E9AD-4433-B0F5-778C3FFD7539}" destId="{1F4F360E-FFF1-4E25-9931-DE23A45DCBF4}" srcOrd="1" destOrd="0" presId="urn:microsoft.com/office/officeart/2005/8/layout/hChevron3"/>
    <dgm:cxn modelId="{938D3B90-89FC-4409-A2E4-062C5B5E9503}" type="presParOf" srcId="{CDED9AFD-E9AD-4433-B0F5-778C3FFD7539}" destId="{42F2135C-D7E7-45D9-99D9-70B1DC4F2F21}" srcOrd="2" destOrd="0" presId="urn:microsoft.com/office/officeart/2005/8/layout/hChevron3"/>
    <dgm:cxn modelId="{BE8C6321-C2C4-4EB2-BA35-750A6D60C95A}" type="presParOf" srcId="{CDED9AFD-E9AD-4433-B0F5-778C3FFD7539}" destId="{A1F48DD9-FB5F-456D-8AD6-CFAFC94CE586}" srcOrd="3" destOrd="0" presId="urn:microsoft.com/office/officeart/2005/8/layout/hChevron3"/>
    <dgm:cxn modelId="{3E3CEB72-A1B0-41AE-AECC-18ABAC7F620B}" type="presParOf" srcId="{CDED9AFD-E9AD-4433-B0F5-778C3FFD7539}" destId="{6CCEF3AE-023F-4E52-BE8D-C3C4E3315E72}" srcOrd="4" destOrd="0" presId="urn:microsoft.com/office/officeart/2005/8/layout/hChevron3"/>
  </dgm:cxnLst>
  <dgm:bg>
    <a:noFill/>
  </dgm:bg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72CD773E-D30C-4A26-89C5-255C264EA0EB}" type="doc">
      <dgm:prSet loTypeId="urn:microsoft.com/office/officeart/2005/8/layout/hChevron3" loCatId="process" qsTypeId="urn:microsoft.com/office/officeart/2005/8/quickstyle/simple1" qsCatId="simple" csTypeId="urn:microsoft.com/office/officeart/2005/8/colors/accent4_2" csCatId="accent4" phldr="1"/>
      <dgm:spPr/>
    </dgm:pt>
    <dgm:pt modelId="{50066D4A-8F59-459F-A33C-47C46DFC462F}">
      <dgm:prSet phldrT="[Texte]"/>
      <dgm:spPr>
        <a:solidFill>
          <a:schemeClr val="accent4">
            <a:lumMod val="40000"/>
            <a:lumOff val="60000"/>
          </a:schemeClr>
        </a:solidFill>
      </dgm:spPr>
      <dgm:t>
        <a:bodyPr/>
        <a:lstStyle/>
        <a:p>
          <a:pPr algn="l"/>
          <a:r>
            <a:rPr lang="fr-FR" b="1">
              <a:latin typeface="Tenorite" panose="00000500000000000000" pitchFamily="2" charset="0"/>
            </a:rPr>
            <a:t>1. INTRODUCTION</a:t>
          </a:r>
        </a:p>
      </dgm:t>
    </dgm:pt>
    <dgm:pt modelId="{4499CEBC-6859-4180-9F2D-C3A19B57DAFB}" type="parTrans" cxnId="{5EBFABF0-C449-46B3-9DF5-DFFF69580645}">
      <dgm:prSet/>
      <dgm:spPr/>
      <dgm:t>
        <a:bodyPr/>
        <a:lstStyle/>
        <a:p>
          <a:pPr algn="l"/>
          <a:endParaRPr lang="fr-FR" b="1">
            <a:latin typeface="Tenorite" panose="00000500000000000000" pitchFamily="2" charset="0"/>
          </a:endParaRPr>
        </a:p>
      </dgm:t>
    </dgm:pt>
    <dgm:pt modelId="{2BAB3FA6-7A03-4076-B497-65237503630F}" type="sibTrans" cxnId="{5EBFABF0-C449-46B3-9DF5-DFFF69580645}">
      <dgm:prSet/>
      <dgm:spPr/>
      <dgm:t>
        <a:bodyPr/>
        <a:lstStyle/>
        <a:p>
          <a:pPr algn="l"/>
          <a:endParaRPr lang="fr-FR" b="1">
            <a:latin typeface="Tenorite" panose="00000500000000000000" pitchFamily="2" charset="0"/>
          </a:endParaRPr>
        </a:p>
      </dgm:t>
    </dgm:pt>
    <dgm:pt modelId="{6AE0BA75-A7B7-471C-AF6E-BB0180D1EDFD}">
      <dgm:prSet phldrT="[Texte]"/>
      <dgm:spPr>
        <a:solidFill>
          <a:srgbClr val="FFC000"/>
        </a:solidFill>
      </dgm:spPr>
      <dgm:t>
        <a:bodyPr/>
        <a:lstStyle/>
        <a:p>
          <a:pPr algn="l"/>
          <a:r>
            <a:rPr lang="fr-FR" b="1">
              <a:latin typeface="Tenorite" panose="00000500000000000000" pitchFamily="2" charset="0"/>
            </a:rPr>
            <a:t>2. WORK DONE</a:t>
          </a:r>
        </a:p>
      </dgm:t>
    </dgm:pt>
    <dgm:pt modelId="{7CB23530-7205-4800-8A23-0142602A0C19}" type="parTrans" cxnId="{B7DEB597-262B-4A5A-973E-196FBEA6D910}">
      <dgm:prSet/>
      <dgm:spPr/>
      <dgm:t>
        <a:bodyPr/>
        <a:lstStyle/>
        <a:p>
          <a:pPr algn="l"/>
          <a:endParaRPr lang="fr-FR" b="1">
            <a:latin typeface="Tenorite" panose="00000500000000000000" pitchFamily="2" charset="0"/>
          </a:endParaRPr>
        </a:p>
      </dgm:t>
    </dgm:pt>
    <dgm:pt modelId="{09A546FF-88BB-46F9-8784-5344E08BA28C}" type="sibTrans" cxnId="{B7DEB597-262B-4A5A-973E-196FBEA6D910}">
      <dgm:prSet/>
      <dgm:spPr/>
      <dgm:t>
        <a:bodyPr/>
        <a:lstStyle/>
        <a:p>
          <a:pPr algn="l"/>
          <a:endParaRPr lang="fr-FR" b="1">
            <a:latin typeface="Tenorite" panose="00000500000000000000" pitchFamily="2" charset="0"/>
          </a:endParaRPr>
        </a:p>
      </dgm:t>
    </dgm:pt>
    <dgm:pt modelId="{B4F98AC1-680F-4F96-9E6E-0252DD837F8C}">
      <dgm:prSet phldrT="[Texte]"/>
      <dgm:spPr>
        <a:solidFill>
          <a:schemeClr val="accent4">
            <a:lumMod val="40000"/>
            <a:lumOff val="60000"/>
          </a:schemeClr>
        </a:solidFill>
      </dgm:spPr>
      <dgm:t>
        <a:bodyPr/>
        <a:lstStyle/>
        <a:p>
          <a:pPr algn="l"/>
          <a:r>
            <a:rPr lang="fr-FR" b="1">
              <a:latin typeface="Tenorite" panose="00000500000000000000" pitchFamily="2" charset="0"/>
            </a:rPr>
            <a:t>3. CONCLUSION</a:t>
          </a:r>
        </a:p>
      </dgm:t>
    </dgm:pt>
    <dgm:pt modelId="{DB373655-9E18-4836-9D17-A1A167603584}" type="parTrans" cxnId="{50ADF9B1-FC26-42E1-B6BE-10A02A0691AC}">
      <dgm:prSet/>
      <dgm:spPr/>
      <dgm:t>
        <a:bodyPr/>
        <a:lstStyle/>
        <a:p>
          <a:pPr algn="l"/>
          <a:endParaRPr lang="fr-FR" b="1">
            <a:latin typeface="Tenorite" panose="00000500000000000000" pitchFamily="2" charset="0"/>
          </a:endParaRPr>
        </a:p>
      </dgm:t>
    </dgm:pt>
    <dgm:pt modelId="{A3B58267-183F-48CB-92F1-F9E09A843820}" type="sibTrans" cxnId="{50ADF9B1-FC26-42E1-B6BE-10A02A0691AC}">
      <dgm:prSet/>
      <dgm:spPr/>
      <dgm:t>
        <a:bodyPr/>
        <a:lstStyle/>
        <a:p>
          <a:pPr algn="l"/>
          <a:endParaRPr lang="fr-FR" b="1">
            <a:latin typeface="Tenorite" panose="00000500000000000000" pitchFamily="2" charset="0"/>
          </a:endParaRPr>
        </a:p>
      </dgm:t>
    </dgm:pt>
    <dgm:pt modelId="{CDED9AFD-E9AD-4433-B0F5-778C3FFD7539}" type="pres">
      <dgm:prSet presAssocID="{72CD773E-D30C-4A26-89C5-255C264EA0EB}" presName="Name0" presStyleCnt="0">
        <dgm:presLayoutVars>
          <dgm:dir/>
          <dgm:resizeHandles val="exact"/>
        </dgm:presLayoutVars>
      </dgm:prSet>
      <dgm:spPr/>
    </dgm:pt>
    <dgm:pt modelId="{A86C44AA-D570-47DC-80DA-A3F6F87ECC48}" type="pres">
      <dgm:prSet presAssocID="{50066D4A-8F59-459F-A33C-47C46DFC462F}" presName="parTxOnly" presStyleLbl="node1" presStyleIdx="0" presStyleCnt="3" custAng="0">
        <dgm:presLayoutVars>
          <dgm:bulletEnabled val="1"/>
        </dgm:presLayoutVars>
      </dgm:prSet>
      <dgm:spPr/>
    </dgm:pt>
    <dgm:pt modelId="{1F4F360E-FFF1-4E25-9931-DE23A45DCBF4}" type="pres">
      <dgm:prSet presAssocID="{2BAB3FA6-7A03-4076-B497-65237503630F}" presName="parSpace" presStyleCnt="0"/>
      <dgm:spPr/>
    </dgm:pt>
    <dgm:pt modelId="{42F2135C-D7E7-45D9-99D9-70B1DC4F2F21}" type="pres">
      <dgm:prSet presAssocID="{6AE0BA75-A7B7-471C-AF6E-BB0180D1EDFD}" presName="parTxOnly" presStyleLbl="node1" presStyleIdx="1" presStyleCnt="3">
        <dgm:presLayoutVars>
          <dgm:bulletEnabled val="1"/>
        </dgm:presLayoutVars>
      </dgm:prSet>
      <dgm:spPr/>
    </dgm:pt>
    <dgm:pt modelId="{A1F48DD9-FB5F-456D-8AD6-CFAFC94CE586}" type="pres">
      <dgm:prSet presAssocID="{09A546FF-88BB-46F9-8784-5344E08BA28C}" presName="parSpace" presStyleCnt="0"/>
      <dgm:spPr/>
    </dgm:pt>
    <dgm:pt modelId="{6CCEF3AE-023F-4E52-BE8D-C3C4E3315E72}" type="pres">
      <dgm:prSet presAssocID="{B4F98AC1-680F-4F96-9E6E-0252DD837F8C}" presName="parTxOnly" presStyleLbl="node1" presStyleIdx="2" presStyleCnt="3" custLinFactNeighborX="572" custLinFactNeighborY="18989">
        <dgm:presLayoutVars>
          <dgm:bulletEnabled val="1"/>
        </dgm:presLayoutVars>
      </dgm:prSet>
      <dgm:spPr/>
    </dgm:pt>
  </dgm:ptLst>
  <dgm:cxnLst>
    <dgm:cxn modelId="{0D4BAE0F-22E9-468C-B191-0FF5D813D3B0}" type="presOf" srcId="{6AE0BA75-A7B7-471C-AF6E-BB0180D1EDFD}" destId="{42F2135C-D7E7-45D9-99D9-70B1DC4F2F21}" srcOrd="0" destOrd="0" presId="urn:microsoft.com/office/officeart/2005/8/layout/hChevron3"/>
    <dgm:cxn modelId="{B7DEB597-262B-4A5A-973E-196FBEA6D910}" srcId="{72CD773E-D30C-4A26-89C5-255C264EA0EB}" destId="{6AE0BA75-A7B7-471C-AF6E-BB0180D1EDFD}" srcOrd="1" destOrd="0" parTransId="{7CB23530-7205-4800-8A23-0142602A0C19}" sibTransId="{09A546FF-88BB-46F9-8784-5344E08BA28C}"/>
    <dgm:cxn modelId="{AB58F89D-88D9-4319-8E4B-A8CDC501E3C7}" type="presOf" srcId="{50066D4A-8F59-459F-A33C-47C46DFC462F}" destId="{A86C44AA-D570-47DC-80DA-A3F6F87ECC48}" srcOrd="0" destOrd="0" presId="urn:microsoft.com/office/officeart/2005/8/layout/hChevron3"/>
    <dgm:cxn modelId="{50ADF9B1-FC26-42E1-B6BE-10A02A0691AC}" srcId="{72CD773E-D30C-4A26-89C5-255C264EA0EB}" destId="{B4F98AC1-680F-4F96-9E6E-0252DD837F8C}" srcOrd="2" destOrd="0" parTransId="{DB373655-9E18-4836-9D17-A1A167603584}" sibTransId="{A3B58267-183F-48CB-92F1-F9E09A843820}"/>
    <dgm:cxn modelId="{6997EDD9-7CA5-4F4D-A486-6881F024C89D}" type="presOf" srcId="{B4F98AC1-680F-4F96-9E6E-0252DD837F8C}" destId="{6CCEF3AE-023F-4E52-BE8D-C3C4E3315E72}" srcOrd="0" destOrd="0" presId="urn:microsoft.com/office/officeart/2005/8/layout/hChevron3"/>
    <dgm:cxn modelId="{5EBFABF0-C449-46B3-9DF5-DFFF69580645}" srcId="{72CD773E-D30C-4A26-89C5-255C264EA0EB}" destId="{50066D4A-8F59-459F-A33C-47C46DFC462F}" srcOrd="0" destOrd="0" parTransId="{4499CEBC-6859-4180-9F2D-C3A19B57DAFB}" sibTransId="{2BAB3FA6-7A03-4076-B497-65237503630F}"/>
    <dgm:cxn modelId="{6A295BF5-B800-4454-8A04-A83BCECAEDC1}" type="presOf" srcId="{72CD773E-D30C-4A26-89C5-255C264EA0EB}" destId="{CDED9AFD-E9AD-4433-B0F5-778C3FFD7539}" srcOrd="0" destOrd="0" presId="urn:microsoft.com/office/officeart/2005/8/layout/hChevron3"/>
    <dgm:cxn modelId="{39119FFA-D1B2-41A3-8380-F24CE807F657}" type="presParOf" srcId="{CDED9AFD-E9AD-4433-B0F5-778C3FFD7539}" destId="{A86C44AA-D570-47DC-80DA-A3F6F87ECC48}" srcOrd="0" destOrd="0" presId="urn:microsoft.com/office/officeart/2005/8/layout/hChevron3"/>
    <dgm:cxn modelId="{01591483-35B6-4C01-9DA7-46BE46BF140E}" type="presParOf" srcId="{CDED9AFD-E9AD-4433-B0F5-778C3FFD7539}" destId="{1F4F360E-FFF1-4E25-9931-DE23A45DCBF4}" srcOrd="1" destOrd="0" presId="urn:microsoft.com/office/officeart/2005/8/layout/hChevron3"/>
    <dgm:cxn modelId="{938D3B90-89FC-4409-A2E4-062C5B5E9503}" type="presParOf" srcId="{CDED9AFD-E9AD-4433-B0F5-778C3FFD7539}" destId="{42F2135C-D7E7-45D9-99D9-70B1DC4F2F21}" srcOrd="2" destOrd="0" presId="urn:microsoft.com/office/officeart/2005/8/layout/hChevron3"/>
    <dgm:cxn modelId="{BE8C6321-C2C4-4EB2-BA35-750A6D60C95A}" type="presParOf" srcId="{CDED9AFD-E9AD-4433-B0F5-778C3FFD7539}" destId="{A1F48DD9-FB5F-456D-8AD6-CFAFC94CE586}" srcOrd="3" destOrd="0" presId="urn:microsoft.com/office/officeart/2005/8/layout/hChevron3"/>
    <dgm:cxn modelId="{3E3CEB72-A1B0-41AE-AECC-18ABAC7F620B}" type="presParOf" srcId="{CDED9AFD-E9AD-4433-B0F5-778C3FFD7539}" destId="{6CCEF3AE-023F-4E52-BE8D-C3C4E3315E72}" srcOrd="4" destOrd="0" presId="urn:microsoft.com/office/officeart/2005/8/layout/hChevron3"/>
  </dgm:cxnLst>
  <dgm:bg>
    <a:noFill/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72CD773E-D30C-4A26-89C5-255C264EA0EB}" type="doc">
      <dgm:prSet loTypeId="urn:microsoft.com/office/officeart/2005/8/layout/hChevron3" loCatId="process" qsTypeId="urn:microsoft.com/office/officeart/2005/8/quickstyle/simple1" qsCatId="simple" csTypeId="urn:microsoft.com/office/officeart/2005/8/colors/accent4_2" csCatId="accent4" phldr="1"/>
      <dgm:spPr/>
    </dgm:pt>
    <dgm:pt modelId="{50066D4A-8F59-459F-A33C-47C46DFC462F}">
      <dgm:prSet phldrT="[Texte]"/>
      <dgm:spPr>
        <a:solidFill>
          <a:schemeClr val="accent4">
            <a:lumMod val="40000"/>
            <a:lumOff val="60000"/>
          </a:schemeClr>
        </a:solidFill>
      </dgm:spPr>
      <dgm:t>
        <a:bodyPr/>
        <a:lstStyle/>
        <a:p>
          <a:pPr algn="l"/>
          <a:r>
            <a:rPr lang="fr-FR" b="1">
              <a:latin typeface="Tenorite" panose="00000500000000000000" pitchFamily="2" charset="0"/>
            </a:rPr>
            <a:t>1. INTRODUCTION</a:t>
          </a:r>
        </a:p>
      </dgm:t>
    </dgm:pt>
    <dgm:pt modelId="{4499CEBC-6859-4180-9F2D-C3A19B57DAFB}" type="parTrans" cxnId="{5EBFABF0-C449-46B3-9DF5-DFFF69580645}">
      <dgm:prSet/>
      <dgm:spPr/>
      <dgm:t>
        <a:bodyPr/>
        <a:lstStyle/>
        <a:p>
          <a:pPr algn="l"/>
          <a:endParaRPr lang="fr-FR" b="1">
            <a:latin typeface="Tenorite" panose="00000500000000000000" pitchFamily="2" charset="0"/>
          </a:endParaRPr>
        </a:p>
      </dgm:t>
    </dgm:pt>
    <dgm:pt modelId="{2BAB3FA6-7A03-4076-B497-65237503630F}" type="sibTrans" cxnId="{5EBFABF0-C449-46B3-9DF5-DFFF69580645}">
      <dgm:prSet/>
      <dgm:spPr/>
      <dgm:t>
        <a:bodyPr/>
        <a:lstStyle/>
        <a:p>
          <a:pPr algn="l"/>
          <a:endParaRPr lang="fr-FR" b="1">
            <a:latin typeface="Tenorite" panose="00000500000000000000" pitchFamily="2" charset="0"/>
          </a:endParaRPr>
        </a:p>
      </dgm:t>
    </dgm:pt>
    <dgm:pt modelId="{6AE0BA75-A7B7-471C-AF6E-BB0180D1EDFD}">
      <dgm:prSet phldrT="[Texte]"/>
      <dgm:spPr>
        <a:solidFill>
          <a:srgbClr val="FFC000"/>
        </a:solidFill>
      </dgm:spPr>
      <dgm:t>
        <a:bodyPr/>
        <a:lstStyle/>
        <a:p>
          <a:pPr algn="l"/>
          <a:r>
            <a:rPr lang="fr-FR" b="1">
              <a:latin typeface="Tenorite" panose="00000500000000000000" pitchFamily="2" charset="0"/>
            </a:rPr>
            <a:t>2. WORK DONE</a:t>
          </a:r>
        </a:p>
      </dgm:t>
    </dgm:pt>
    <dgm:pt modelId="{7CB23530-7205-4800-8A23-0142602A0C19}" type="parTrans" cxnId="{B7DEB597-262B-4A5A-973E-196FBEA6D910}">
      <dgm:prSet/>
      <dgm:spPr/>
      <dgm:t>
        <a:bodyPr/>
        <a:lstStyle/>
        <a:p>
          <a:pPr algn="l"/>
          <a:endParaRPr lang="fr-FR" b="1">
            <a:latin typeface="Tenorite" panose="00000500000000000000" pitchFamily="2" charset="0"/>
          </a:endParaRPr>
        </a:p>
      </dgm:t>
    </dgm:pt>
    <dgm:pt modelId="{09A546FF-88BB-46F9-8784-5344E08BA28C}" type="sibTrans" cxnId="{B7DEB597-262B-4A5A-973E-196FBEA6D910}">
      <dgm:prSet/>
      <dgm:spPr/>
      <dgm:t>
        <a:bodyPr/>
        <a:lstStyle/>
        <a:p>
          <a:pPr algn="l"/>
          <a:endParaRPr lang="fr-FR" b="1">
            <a:latin typeface="Tenorite" panose="00000500000000000000" pitchFamily="2" charset="0"/>
          </a:endParaRPr>
        </a:p>
      </dgm:t>
    </dgm:pt>
    <dgm:pt modelId="{B4F98AC1-680F-4F96-9E6E-0252DD837F8C}">
      <dgm:prSet phldrT="[Texte]"/>
      <dgm:spPr>
        <a:solidFill>
          <a:schemeClr val="accent4">
            <a:lumMod val="40000"/>
            <a:lumOff val="60000"/>
          </a:schemeClr>
        </a:solidFill>
      </dgm:spPr>
      <dgm:t>
        <a:bodyPr/>
        <a:lstStyle/>
        <a:p>
          <a:pPr algn="l"/>
          <a:r>
            <a:rPr lang="fr-FR" b="1">
              <a:latin typeface="Tenorite" panose="00000500000000000000" pitchFamily="2" charset="0"/>
            </a:rPr>
            <a:t>3. CONCLUSION</a:t>
          </a:r>
        </a:p>
      </dgm:t>
    </dgm:pt>
    <dgm:pt modelId="{DB373655-9E18-4836-9D17-A1A167603584}" type="parTrans" cxnId="{50ADF9B1-FC26-42E1-B6BE-10A02A0691AC}">
      <dgm:prSet/>
      <dgm:spPr/>
      <dgm:t>
        <a:bodyPr/>
        <a:lstStyle/>
        <a:p>
          <a:pPr algn="l"/>
          <a:endParaRPr lang="fr-FR" b="1">
            <a:latin typeface="Tenorite" panose="00000500000000000000" pitchFamily="2" charset="0"/>
          </a:endParaRPr>
        </a:p>
      </dgm:t>
    </dgm:pt>
    <dgm:pt modelId="{A3B58267-183F-48CB-92F1-F9E09A843820}" type="sibTrans" cxnId="{50ADF9B1-FC26-42E1-B6BE-10A02A0691AC}">
      <dgm:prSet/>
      <dgm:spPr/>
      <dgm:t>
        <a:bodyPr/>
        <a:lstStyle/>
        <a:p>
          <a:pPr algn="l"/>
          <a:endParaRPr lang="fr-FR" b="1">
            <a:latin typeface="Tenorite" panose="00000500000000000000" pitchFamily="2" charset="0"/>
          </a:endParaRPr>
        </a:p>
      </dgm:t>
    </dgm:pt>
    <dgm:pt modelId="{CDED9AFD-E9AD-4433-B0F5-778C3FFD7539}" type="pres">
      <dgm:prSet presAssocID="{72CD773E-D30C-4A26-89C5-255C264EA0EB}" presName="Name0" presStyleCnt="0">
        <dgm:presLayoutVars>
          <dgm:dir/>
          <dgm:resizeHandles val="exact"/>
        </dgm:presLayoutVars>
      </dgm:prSet>
      <dgm:spPr/>
    </dgm:pt>
    <dgm:pt modelId="{A86C44AA-D570-47DC-80DA-A3F6F87ECC48}" type="pres">
      <dgm:prSet presAssocID="{50066D4A-8F59-459F-A33C-47C46DFC462F}" presName="parTxOnly" presStyleLbl="node1" presStyleIdx="0" presStyleCnt="3" custAng="0">
        <dgm:presLayoutVars>
          <dgm:bulletEnabled val="1"/>
        </dgm:presLayoutVars>
      </dgm:prSet>
      <dgm:spPr/>
    </dgm:pt>
    <dgm:pt modelId="{1F4F360E-FFF1-4E25-9931-DE23A45DCBF4}" type="pres">
      <dgm:prSet presAssocID="{2BAB3FA6-7A03-4076-B497-65237503630F}" presName="parSpace" presStyleCnt="0"/>
      <dgm:spPr/>
    </dgm:pt>
    <dgm:pt modelId="{42F2135C-D7E7-45D9-99D9-70B1DC4F2F21}" type="pres">
      <dgm:prSet presAssocID="{6AE0BA75-A7B7-471C-AF6E-BB0180D1EDFD}" presName="parTxOnly" presStyleLbl="node1" presStyleIdx="1" presStyleCnt="3">
        <dgm:presLayoutVars>
          <dgm:bulletEnabled val="1"/>
        </dgm:presLayoutVars>
      </dgm:prSet>
      <dgm:spPr/>
    </dgm:pt>
    <dgm:pt modelId="{A1F48DD9-FB5F-456D-8AD6-CFAFC94CE586}" type="pres">
      <dgm:prSet presAssocID="{09A546FF-88BB-46F9-8784-5344E08BA28C}" presName="parSpace" presStyleCnt="0"/>
      <dgm:spPr/>
    </dgm:pt>
    <dgm:pt modelId="{6CCEF3AE-023F-4E52-BE8D-C3C4E3315E72}" type="pres">
      <dgm:prSet presAssocID="{B4F98AC1-680F-4F96-9E6E-0252DD837F8C}" presName="parTxOnly" presStyleLbl="node1" presStyleIdx="2" presStyleCnt="3" custLinFactNeighborX="572" custLinFactNeighborY="18989">
        <dgm:presLayoutVars>
          <dgm:bulletEnabled val="1"/>
        </dgm:presLayoutVars>
      </dgm:prSet>
      <dgm:spPr/>
    </dgm:pt>
  </dgm:ptLst>
  <dgm:cxnLst>
    <dgm:cxn modelId="{0D4BAE0F-22E9-468C-B191-0FF5D813D3B0}" type="presOf" srcId="{6AE0BA75-A7B7-471C-AF6E-BB0180D1EDFD}" destId="{42F2135C-D7E7-45D9-99D9-70B1DC4F2F21}" srcOrd="0" destOrd="0" presId="urn:microsoft.com/office/officeart/2005/8/layout/hChevron3"/>
    <dgm:cxn modelId="{B7DEB597-262B-4A5A-973E-196FBEA6D910}" srcId="{72CD773E-D30C-4A26-89C5-255C264EA0EB}" destId="{6AE0BA75-A7B7-471C-AF6E-BB0180D1EDFD}" srcOrd="1" destOrd="0" parTransId="{7CB23530-7205-4800-8A23-0142602A0C19}" sibTransId="{09A546FF-88BB-46F9-8784-5344E08BA28C}"/>
    <dgm:cxn modelId="{AB58F89D-88D9-4319-8E4B-A8CDC501E3C7}" type="presOf" srcId="{50066D4A-8F59-459F-A33C-47C46DFC462F}" destId="{A86C44AA-D570-47DC-80DA-A3F6F87ECC48}" srcOrd="0" destOrd="0" presId="urn:microsoft.com/office/officeart/2005/8/layout/hChevron3"/>
    <dgm:cxn modelId="{50ADF9B1-FC26-42E1-B6BE-10A02A0691AC}" srcId="{72CD773E-D30C-4A26-89C5-255C264EA0EB}" destId="{B4F98AC1-680F-4F96-9E6E-0252DD837F8C}" srcOrd="2" destOrd="0" parTransId="{DB373655-9E18-4836-9D17-A1A167603584}" sibTransId="{A3B58267-183F-48CB-92F1-F9E09A843820}"/>
    <dgm:cxn modelId="{6997EDD9-7CA5-4F4D-A486-6881F024C89D}" type="presOf" srcId="{B4F98AC1-680F-4F96-9E6E-0252DD837F8C}" destId="{6CCEF3AE-023F-4E52-BE8D-C3C4E3315E72}" srcOrd="0" destOrd="0" presId="urn:microsoft.com/office/officeart/2005/8/layout/hChevron3"/>
    <dgm:cxn modelId="{5EBFABF0-C449-46B3-9DF5-DFFF69580645}" srcId="{72CD773E-D30C-4A26-89C5-255C264EA0EB}" destId="{50066D4A-8F59-459F-A33C-47C46DFC462F}" srcOrd="0" destOrd="0" parTransId="{4499CEBC-6859-4180-9F2D-C3A19B57DAFB}" sibTransId="{2BAB3FA6-7A03-4076-B497-65237503630F}"/>
    <dgm:cxn modelId="{6A295BF5-B800-4454-8A04-A83BCECAEDC1}" type="presOf" srcId="{72CD773E-D30C-4A26-89C5-255C264EA0EB}" destId="{CDED9AFD-E9AD-4433-B0F5-778C3FFD7539}" srcOrd="0" destOrd="0" presId="urn:microsoft.com/office/officeart/2005/8/layout/hChevron3"/>
    <dgm:cxn modelId="{39119FFA-D1B2-41A3-8380-F24CE807F657}" type="presParOf" srcId="{CDED9AFD-E9AD-4433-B0F5-778C3FFD7539}" destId="{A86C44AA-D570-47DC-80DA-A3F6F87ECC48}" srcOrd="0" destOrd="0" presId="urn:microsoft.com/office/officeart/2005/8/layout/hChevron3"/>
    <dgm:cxn modelId="{01591483-35B6-4C01-9DA7-46BE46BF140E}" type="presParOf" srcId="{CDED9AFD-E9AD-4433-B0F5-778C3FFD7539}" destId="{1F4F360E-FFF1-4E25-9931-DE23A45DCBF4}" srcOrd="1" destOrd="0" presId="urn:microsoft.com/office/officeart/2005/8/layout/hChevron3"/>
    <dgm:cxn modelId="{938D3B90-89FC-4409-A2E4-062C5B5E9503}" type="presParOf" srcId="{CDED9AFD-E9AD-4433-B0F5-778C3FFD7539}" destId="{42F2135C-D7E7-45D9-99D9-70B1DC4F2F21}" srcOrd="2" destOrd="0" presId="urn:microsoft.com/office/officeart/2005/8/layout/hChevron3"/>
    <dgm:cxn modelId="{BE8C6321-C2C4-4EB2-BA35-750A6D60C95A}" type="presParOf" srcId="{CDED9AFD-E9AD-4433-B0F5-778C3FFD7539}" destId="{A1F48DD9-FB5F-456D-8AD6-CFAFC94CE586}" srcOrd="3" destOrd="0" presId="urn:microsoft.com/office/officeart/2005/8/layout/hChevron3"/>
    <dgm:cxn modelId="{3E3CEB72-A1B0-41AE-AECC-18ABAC7F620B}" type="presParOf" srcId="{CDED9AFD-E9AD-4433-B0F5-778C3FFD7539}" destId="{6CCEF3AE-023F-4E52-BE8D-C3C4E3315E72}" srcOrd="4" destOrd="0" presId="urn:microsoft.com/office/officeart/2005/8/layout/hChevron3"/>
  </dgm:cxnLst>
  <dgm:bg>
    <a:noFill/>
  </dgm:bg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72CD773E-D30C-4A26-89C5-255C264EA0EB}" type="doc">
      <dgm:prSet loTypeId="urn:microsoft.com/office/officeart/2005/8/layout/hChevron3" loCatId="process" qsTypeId="urn:microsoft.com/office/officeart/2005/8/quickstyle/simple1" qsCatId="simple" csTypeId="urn:microsoft.com/office/officeart/2005/8/colors/accent4_2" csCatId="accent4" phldr="1"/>
      <dgm:spPr/>
    </dgm:pt>
    <dgm:pt modelId="{50066D4A-8F59-459F-A33C-47C46DFC462F}">
      <dgm:prSet phldrT="[Texte]"/>
      <dgm:spPr>
        <a:solidFill>
          <a:schemeClr val="accent4">
            <a:lumMod val="40000"/>
            <a:lumOff val="60000"/>
          </a:schemeClr>
        </a:solidFill>
      </dgm:spPr>
      <dgm:t>
        <a:bodyPr/>
        <a:lstStyle/>
        <a:p>
          <a:pPr algn="l"/>
          <a:r>
            <a:rPr lang="fr-FR" b="1">
              <a:latin typeface="Tenorite" panose="00000500000000000000" pitchFamily="2" charset="0"/>
            </a:rPr>
            <a:t>1. INTRODUCTION</a:t>
          </a:r>
        </a:p>
      </dgm:t>
    </dgm:pt>
    <dgm:pt modelId="{4499CEBC-6859-4180-9F2D-C3A19B57DAFB}" type="parTrans" cxnId="{5EBFABF0-C449-46B3-9DF5-DFFF69580645}">
      <dgm:prSet/>
      <dgm:spPr/>
      <dgm:t>
        <a:bodyPr/>
        <a:lstStyle/>
        <a:p>
          <a:pPr algn="l"/>
          <a:endParaRPr lang="fr-FR" b="1">
            <a:latin typeface="Tenorite" panose="00000500000000000000" pitchFamily="2" charset="0"/>
          </a:endParaRPr>
        </a:p>
      </dgm:t>
    </dgm:pt>
    <dgm:pt modelId="{2BAB3FA6-7A03-4076-B497-65237503630F}" type="sibTrans" cxnId="{5EBFABF0-C449-46B3-9DF5-DFFF69580645}">
      <dgm:prSet/>
      <dgm:spPr/>
      <dgm:t>
        <a:bodyPr/>
        <a:lstStyle/>
        <a:p>
          <a:pPr algn="l"/>
          <a:endParaRPr lang="fr-FR" b="1">
            <a:latin typeface="Tenorite" panose="00000500000000000000" pitchFamily="2" charset="0"/>
          </a:endParaRPr>
        </a:p>
      </dgm:t>
    </dgm:pt>
    <dgm:pt modelId="{6AE0BA75-A7B7-471C-AF6E-BB0180D1EDFD}">
      <dgm:prSet phldrT="[Texte]"/>
      <dgm:spPr>
        <a:solidFill>
          <a:srgbClr val="FFC000"/>
        </a:solidFill>
      </dgm:spPr>
      <dgm:t>
        <a:bodyPr/>
        <a:lstStyle/>
        <a:p>
          <a:pPr algn="l"/>
          <a:r>
            <a:rPr lang="fr-FR" b="1">
              <a:latin typeface="Tenorite" panose="00000500000000000000" pitchFamily="2" charset="0"/>
            </a:rPr>
            <a:t>2. WORK DONE</a:t>
          </a:r>
        </a:p>
      </dgm:t>
    </dgm:pt>
    <dgm:pt modelId="{7CB23530-7205-4800-8A23-0142602A0C19}" type="parTrans" cxnId="{B7DEB597-262B-4A5A-973E-196FBEA6D910}">
      <dgm:prSet/>
      <dgm:spPr/>
      <dgm:t>
        <a:bodyPr/>
        <a:lstStyle/>
        <a:p>
          <a:pPr algn="l"/>
          <a:endParaRPr lang="fr-FR" b="1">
            <a:latin typeface="Tenorite" panose="00000500000000000000" pitchFamily="2" charset="0"/>
          </a:endParaRPr>
        </a:p>
      </dgm:t>
    </dgm:pt>
    <dgm:pt modelId="{09A546FF-88BB-46F9-8784-5344E08BA28C}" type="sibTrans" cxnId="{B7DEB597-262B-4A5A-973E-196FBEA6D910}">
      <dgm:prSet/>
      <dgm:spPr/>
      <dgm:t>
        <a:bodyPr/>
        <a:lstStyle/>
        <a:p>
          <a:pPr algn="l"/>
          <a:endParaRPr lang="fr-FR" b="1">
            <a:latin typeface="Tenorite" panose="00000500000000000000" pitchFamily="2" charset="0"/>
          </a:endParaRPr>
        </a:p>
      </dgm:t>
    </dgm:pt>
    <dgm:pt modelId="{B4F98AC1-680F-4F96-9E6E-0252DD837F8C}">
      <dgm:prSet phldrT="[Texte]"/>
      <dgm:spPr>
        <a:solidFill>
          <a:schemeClr val="accent4">
            <a:lumMod val="40000"/>
            <a:lumOff val="60000"/>
          </a:schemeClr>
        </a:solidFill>
      </dgm:spPr>
      <dgm:t>
        <a:bodyPr/>
        <a:lstStyle/>
        <a:p>
          <a:pPr algn="l"/>
          <a:r>
            <a:rPr lang="fr-FR" b="1">
              <a:latin typeface="Tenorite" panose="00000500000000000000" pitchFamily="2" charset="0"/>
            </a:rPr>
            <a:t>3. CONCLUSION</a:t>
          </a:r>
        </a:p>
      </dgm:t>
    </dgm:pt>
    <dgm:pt modelId="{DB373655-9E18-4836-9D17-A1A167603584}" type="parTrans" cxnId="{50ADF9B1-FC26-42E1-B6BE-10A02A0691AC}">
      <dgm:prSet/>
      <dgm:spPr/>
      <dgm:t>
        <a:bodyPr/>
        <a:lstStyle/>
        <a:p>
          <a:pPr algn="l"/>
          <a:endParaRPr lang="fr-FR" b="1">
            <a:latin typeface="Tenorite" panose="00000500000000000000" pitchFamily="2" charset="0"/>
          </a:endParaRPr>
        </a:p>
      </dgm:t>
    </dgm:pt>
    <dgm:pt modelId="{A3B58267-183F-48CB-92F1-F9E09A843820}" type="sibTrans" cxnId="{50ADF9B1-FC26-42E1-B6BE-10A02A0691AC}">
      <dgm:prSet/>
      <dgm:spPr/>
      <dgm:t>
        <a:bodyPr/>
        <a:lstStyle/>
        <a:p>
          <a:pPr algn="l"/>
          <a:endParaRPr lang="fr-FR" b="1">
            <a:latin typeface="Tenorite" panose="00000500000000000000" pitchFamily="2" charset="0"/>
          </a:endParaRPr>
        </a:p>
      </dgm:t>
    </dgm:pt>
    <dgm:pt modelId="{CDED9AFD-E9AD-4433-B0F5-778C3FFD7539}" type="pres">
      <dgm:prSet presAssocID="{72CD773E-D30C-4A26-89C5-255C264EA0EB}" presName="Name0" presStyleCnt="0">
        <dgm:presLayoutVars>
          <dgm:dir/>
          <dgm:resizeHandles val="exact"/>
        </dgm:presLayoutVars>
      </dgm:prSet>
      <dgm:spPr/>
    </dgm:pt>
    <dgm:pt modelId="{A86C44AA-D570-47DC-80DA-A3F6F87ECC48}" type="pres">
      <dgm:prSet presAssocID="{50066D4A-8F59-459F-A33C-47C46DFC462F}" presName="parTxOnly" presStyleLbl="node1" presStyleIdx="0" presStyleCnt="3" custAng="0">
        <dgm:presLayoutVars>
          <dgm:bulletEnabled val="1"/>
        </dgm:presLayoutVars>
      </dgm:prSet>
      <dgm:spPr/>
    </dgm:pt>
    <dgm:pt modelId="{1F4F360E-FFF1-4E25-9931-DE23A45DCBF4}" type="pres">
      <dgm:prSet presAssocID="{2BAB3FA6-7A03-4076-B497-65237503630F}" presName="parSpace" presStyleCnt="0"/>
      <dgm:spPr/>
    </dgm:pt>
    <dgm:pt modelId="{42F2135C-D7E7-45D9-99D9-70B1DC4F2F21}" type="pres">
      <dgm:prSet presAssocID="{6AE0BA75-A7B7-471C-AF6E-BB0180D1EDFD}" presName="parTxOnly" presStyleLbl="node1" presStyleIdx="1" presStyleCnt="3">
        <dgm:presLayoutVars>
          <dgm:bulletEnabled val="1"/>
        </dgm:presLayoutVars>
      </dgm:prSet>
      <dgm:spPr/>
    </dgm:pt>
    <dgm:pt modelId="{A1F48DD9-FB5F-456D-8AD6-CFAFC94CE586}" type="pres">
      <dgm:prSet presAssocID="{09A546FF-88BB-46F9-8784-5344E08BA28C}" presName="parSpace" presStyleCnt="0"/>
      <dgm:spPr/>
    </dgm:pt>
    <dgm:pt modelId="{6CCEF3AE-023F-4E52-BE8D-C3C4E3315E72}" type="pres">
      <dgm:prSet presAssocID="{B4F98AC1-680F-4F96-9E6E-0252DD837F8C}" presName="parTxOnly" presStyleLbl="node1" presStyleIdx="2" presStyleCnt="3" custLinFactNeighborX="572" custLinFactNeighborY="18989">
        <dgm:presLayoutVars>
          <dgm:bulletEnabled val="1"/>
        </dgm:presLayoutVars>
      </dgm:prSet>
      <dgm:spPr/>
    </dgm:pt>
  </dgm:ptLst>
  <dgm:cxnLst>
    <dgm:cxn modelId="{0D4BAE0F-22E9-468C-B191-0FF5D813D3B0}" type="presOf" srcId="{6AE0BA75-A7B7-471C-AF6E-BB0180D1EDFD}" destId="{42F2135C-D7E7-45D9-99D9-70B1DC4F2F21}" srcOrd="0" destOrd="0" presId="urn:microsoft.com/office/officeart/2005/8/layout/hChevron3"/>
    <dgm:cxn modelId="{B7DEB597-262B-4A5A-973E-196FBEA6D910}" srcId="{72CD773E-D30C-4A26-89C5-255C264EA0EB}" destId="{6AE0BA75-A7B7-471C-AF6E-BB0180D1EDFD}" srcOrd="1" destOrd="0" parTransId="{7CB23530-7205-4800-8A23-0142602A0C19}" sibTransId="{09A546FF-88BB-46F9-8784-5344E08BA28C}"/>
    <dgm:cxn modelId="{AB58F89D-88D9-4319-8E4B-A8CDC501E3C7}" type="presOf" srcId="{50066D4A-8F59-459F-A33C-47C46DFC462F}" destId="{A86C44AA-D570-47DC-80DA-A3F6F87ECC48}" srcOrd="0" destOrd="0" presId="urn:microsoft.com/office/officeart/2005/8/layout/hChevron3"/>
    <dgm:cxn modelId="{50ADF9B1-FC26-42E1-B6BE-10A02A0691AC}" srcId="{72CD773E-D30C-4A26-89C5-255C264EA0EB}" destId="{B4F98AC1-680F-4F96-9E6E-0252DD837F8C}" srcOrd="2" destOrd="0" parTransId="{DB373655-9E18-4836-9D17-A1A167603584}" sibTransId="{A3B58267-183F-48CB-92F1-F9E09A843820}"/>
    <dgm:cxn modelId="{6997EDD9-7CA5-4F4D-A486-6881F024C89D}" type="presOf" srcId="{B4F98AC1-680F-4F96-9E6E-0252DD837F8C}" destId="{6CCEF3AE-023F-4E52-BE8D-C3C4E3315E72}" srcOrd="0" destOrd="0" presId="urn:microsoft.com/office/officeart/2005/8/layout/hChevron3"/>
    <dgm:cxn modelId="{5EBFABF0-C449-46B3-9DF5-DFFF69580645}" srcId="{72CD773E-D30C-4A26-89C5-255C264EA0EB}" destId="{50066D4A-8F59-459F-A33C-47C46DFC462F}" srcOrd="0" destOrd="0" parTransId="{4499CEBC-6859-4180-9F2D-C3A19B57DAFB}" sibTransId="{2BAB3FA6-7A03-4076-B497-65237503630F}"/>
    <dgm:cxn modelId="{6A295BF5-B800-4454-8A04-A83BCECAEDC1}" type="presOf" srcId="{72CD773E-D30C-4A26-89C5-255C264EA0EB}" destId="{CDED9AFD-E9AD-4433-B0F5-778C3FFD7539}" srcOrd="0" destOrd="0" presId="urn:microsoft.com/office/officeart/2005/8/layout/hChevron3"/>
    <dgm:cxn modelId="{39119FFA-D1B2-41A3-8380-F24CE807F657}" type="presParOf" srcId="{CDED9AFD-E9AD-4433-B0F5-778C3FFD7539}" destId="{A86C44AA-D570-47DC-80DA-A3F6F87ECC48}" srcOrd="0" destOrd="0" presId="urn:microsoft.com/office/officeart/2005/8/layout/hChevron3"/>
    <dgm:cxn modelId="{01591483-35B6-4C01-9DA7-46BE46BF140E}" type="presParOf" srcId="{CDED9AFD-E9AD-4433-B0F5-778C3FFD7539}" destId="{1F4F360E-FFF1-4E25-9931-DE23A45DCBF4}" srcOrd="1" destOrd="0" presId="urn:microsoft.com/office/officeart/2005/8/layout/hChevron3"/>
    <dgm:cxn modelId="{938D3B90-89FC-4409-A2E4-062C5B5E9503}" type="presParOf" srcId="{CDED9AFD-E9AD-4433-B0F5-778C3FFD7539}" destId="{42F2135C-D7E7-45D9-99D9-70B1DC4F2F21}" srcOrd="2" destOrd="0" presId="urn:microsoft.com/office/officeart/2005/8/layout/hChevron3"/>
    <dgm:cxn modelId="{BE8C6321-C2C4-4EB2-BA35-750A6D60C95A}" type="presParOf" srcId="{CDED9AFD-E9AD-4433-B0F5-778C3FFD7539}" destId="{A1F48DD9-FB5F-456D-8AD6-CFAFC94CE586}" srcOrd="3" destOrd="0" presId="urn:microsoft.com/office/officeart/2005/8/layout/hChevron3"/>
    <dgm:cxn modelId="{3E3CEB72-A1B0-41AE-AECC-18ABAC7F620B}" type="presParOf" srcId="{CDED9AFD-E9AD-4433-B0F5-778C3FFD7539}" destId="{6CCEF3AE-023F-4E52-BE8D-C3C4E3315E72}" srcOrd="4" destOrd="0" presId="urn:microsoft.com/office/officeart/2005/8/layout/hChevron3"/>
  </dgm:cxnLst>
  <dgm:bg>
    <a:noFill/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72CD773E-D30C-4A26-89C5-255C264EA0EB}" type="doc">
      <dgm:prSet loTypeId="urn:microsoft.com/office/officeart/2005/8/layout/hChevron3" loCatId="process" qsTypeId="urn:microsoft.com/office/officeart/2005/8/quickstyle/simple1" qsCatId="simple" csTypeId="urn:microsoft.com/office/officeart/2005/8/colors/accent4_2" csCatId="accent4" phldr="1"/>
      <dgm:spPr/>
    </dgm:pt>
    <dgm:pt modelId="{50066D4A-8F59-459F-A33C-47C46DFC462F}">
      <dgm:prSet phldrT="[Texte]"/>
      <dgm:spPr>
        <a:solidFill>
          <a:schemeClr val="accent4">
            <a:lumMod val="40000"/>
            <a:lumOff val="60000"/>
          </a:schemeClr>
        </a:solidFill>
      </dgm:spPr>
      <dgm:t>
        <a:bodyPr/>
        <a:lstStyle/>
        <a:p>
          <a:pPr algn="l"/>
          <a:r>
            <a:rPr lang="fr-FR" b="1">
              <a:latin typeface="Tenorite" panose="00000500000000000000" pitchFamily="2" charset="0"/>
            </a:rPr>
            <a:t>1. INTRODUCTION</a:t>
          </a:r>
        </a:p>
      </dgm:t>
    </dgm:pt>
    <dgm:pt modelId="{4499CEBC-6859-4180-9F2D-C3A19B57DAFB}" type="parTrans" cxnId="{5EBFABF0-C449-46B3-9DF5-DFFF69580645}">
      <dgm:prSet/>
      <dgm:spPr/>
      <dgm:t>
        <a:bodyPr/>
        <a:lstStyle/>
        <a:p>
          <a:pPr algn="l"/>
          <a:endParaRPr lang="fr-FR" b="1">
            <a:latin typeface="Tenorite" panose="00000500000000000000" pitchFamily="2" charset="0"/>
          </a:endParaRPr>
        </a:p>
      </dgm:t>
    </dgm:pt>
    <dgm:pt modelId="{2BAB3FA6-7A03-4076-B497-65237503630F}" type="sibTrans" cxnId="{5EBFABF0-C449-46B3-9DF5-DFFF69580645}">
      <dgm:prSet/>
      <dgm:spPr/>
      <dgm:t>
        <a:bodyPr/>
        <a:lstStyle/>
        <a:p>
          <a:pPr algn="l"/>
          <a:endParaRPr lang="fr-FR" b="1">
            <a:latin typeface="Tenorite" panose="00000500000000000000" pitchFamily="2" charset="0"/>
          </a:endParaRPr>
        </a:p>
      </dgm:t>
    </dgm:pt>
    <dgm:pt modelId="{6AE0BA75-A7B7-471C-AF6E-BB0180D1EDFD}">
      <dgm:prSet phldrT="[Texte]"/>
      <dgm:spPr>
        <a:solidFill>
          <a:srgbClr val="FFC000"/>
        </a:solidFill>
      </dgm:spPr>
      <dgm:t>
        <a:bodyPr/>
        <a:lstStyle/>
        <a:p>
          <a:pPr algn="l"/>
          <a:r>
            <a:rPr lang="fr-FR" b="1">
              <a:latin typeface="Tenorite" panose="00000500000000000000" pitchFamily="2" charset="0"/>
            </a:rPr>
            <a:t>2. WORK DONE</a:t>
          </a:r>
        </a:p>
      </dgm:t>
    </dgm:pt>
    <dgm:pt modelId="{7CB23530-7205-4800-8A23-0142602A0C19}" type="parTrans" cxnId="{B7DEB597-262B-4A5A-973E-196FBEA6D910}">
      <dgm:prSet/>
      <dgm:spPr/>
      <dgm:t>
        <a:bodyPr/>
        <a:lstStyle/>
        <a:p>
          <a:pPr algn="l"/>
          <a:endParaRPr lang="fr-FR" b="1">
            <a:latin typeface="Tenorite" panose="00000500000000000000" pitchFamily="2" charset="0"/>
          </a:endParaRPr>
        </a:p>
      </dgm:t>
    </dgm:pt>
    <dgm:pt modelId="{09A546FF-88BB-46F9-8784-5344E08BA28C}" type="sibTrans" cxnId="{B7DEB597-262B-4A5A-973E-196FBEA6D910}">
      <dgm:prSet/>
      <dgm:spPr/>
      <dgm:t>
        <a:bodyPr/>
        <a:lstStyle/>
        <a:p>
          <a:pPr algn="l"/>
          <a:endParaRPr lang="fr-FR" b="1">
            <a:latin typeface="Tenorite" panose="00000500000000000000" pitchFamily="2" charset="0"/>
          </a:endParaRPr>
        </a:p>
      </dgm:t>
    </dgm:pt>
    <dgm:pt modelId="{B4F98AC1-680F-4F96-9E6E-0252DD837F8C}">
      <dgm:prSet phldrT="[Texte]"/>
      <dgm:spPr>
        <a:solidFill>
          <a:schemeClr val="accent4">
            <a:lumMod val="40000"/>
            <a:lumOff val="60000"/>
          </a:schemeClr>
        </a:solidFill>
      </dgm:spPr>
      <dgm:t>
        <a:bodyPr/>
        <a:lstStyle/>
        <a:p>
          <a:pPr algn="l"/>
          <a:r>
            <a:rPr lang="fr-FR" b="1">
              <a:latin typeface="Tenorite" panose="00000500000000000000" pitchFamily="2" charset="0"/>
            </a:rPr>
            <a:t>3. CONCLUSION</a:t>
          </a:r>
        </a:p>
      </dgm:t>
    </dgm:pt>
    <dgm:pt modelId="{DB373655-9E18-4836-9D17-A1A167603584}" type="parTrans" cxnId="{50ADF9B1-FC26-42E1-B6BE-10A02A0691AC}">
      <dgm:prSet/>
      <dgm:spPr/>
      <dgm:t>
        <a:bodyPr/>
        <a:lstStyle/>
        <a:p>
          <a:pPr algn="l"/>
          <a:endParaRPr lang="fr-FR" b="1">
            <a:latin typeface="Tenorite" panose="00000500000000000000" pitchFamily="2" charset="0"/>
          </a:endParaRPr>
        </a:p>
      </dgm:t>
    </dgm:pt>
    <dgm:pt modelId="{A3B58267-183F-48CB-92F1-F9E09A843820}" type="sibTrans" cxnId="{50ADF9B1-FC26-42E1-B6BE-10A02A0691AC}">
      <dgm:prSet/>
      <dgm:spPr/>
      <dgm:t>
        <a:bodyPr/>
        <a:lstStyle/>
        <a:p>
          <a:pPr algn="l"/>
          <a:endParaRPr lang="fr-FR" b="1">
            <a:latin typeface="Tenorite" panose="00000500000000000000" pitchFamily="2" charset="0"/>
          </a:endParaRPr>
        </a:p>
      </dgm:t>
    </dgm:pt>
    <dgm:pt modelId="{CDED9AFD-E9AD-4433-B0F5-778C3FFD7539}" type="pres">
      <dgm:prSet presAssocID="{72CD773E-D30C-4A26-89C5-255C264EA0EB}" presName="Name0" presStyleCnt="0">
        <dgm:presLayoutVars>
          <dgm:dir/>
          <dgm:resizeHandles val="exact"/>
        </dgm:presLayoutVars>
      </dgm:prSet>
      <dgm:spPr/>
    </dgm:pt>
    <dgm:pt modelId="{A86C44AA-D570-47DC-80DA-A3F6F87ECC48}" type="pres">
      <dgm:prSet presAssocID="{50066D4A-8F59-459F-A33C-47C46DFC462F}" presName="parTxOnly" presStyleLbl="node1" presStyleIdx="0" presStyleCnt="3" custAng="0">
        <dgm:presLayoutVars>
          <dgm:bulletEnabled val="1"/>
        </dgm:presLayoutVars>
      </dgm:prSet>
      <dgm:spPr/>
    </dgm:pt>
    <dgm:pt modelId="{1F4F360E-FFF1-4E25-9931-DE23A45DCBF4}" type="pres">
      <dgm:prSet presAssocID="{2BAB3FA6-7A03-4076-B497-65237503630F}" presName="parSpace" presStyleCnt="0"/>
      <dgm:spPr/>
    </dgm:pt>
    <dgm:pt modelId="{42F2135C-D7E7-45D9-99D9-70B1DC4F2F21}" type="pres">
      <dgm:prSet presAssocID="{6AE0BA75-A7B7-471C-AF6E-BB0180D1EDFD}" presName="parTxOnly" presStyleLbl="node1" presStyleIdx="1" presStyleCnt="3">
        <dgm:presLayoutVars>
          <dgm:bulletEnabled val="1"/>
        </dgm:presLayoutVars>
      </dgm:prSet>
      <dgm:spPr/>
    </dgm:pt>
    <dgm:pt modelId="{A1F48DD9-FB5F-456D-8AD6-CFAFC94CE586}" type="pres">
      <dgm:prSet presAssocID="{09A546FF-88BB-46F9-8784-5344E08BA28C}" presName="parSpace" presStyleCnt="0"/>
      <dgm:spPr/>
    </dgm:pt>
    <dgm:pt modelId="{6CCEF3AE-023F-4E52-BE8D-C3C4E3315E72}" type="pres">
      <dgm:prSet presAssocID="{B4F98AC1-680F-4F96-9E6E-0252DD837F8C}" presName="parTxOnly" presStyleLbl="node1" presStyleIdx="2" presStyleCnt="3" custLinFactNeighborX="572" custLinFactNeighborY="18989">
        <dgm:presLayoutVars>
          <dgm:bulletEnabled val="1"/>
        </dgm:presLayoutVars>
      </dgm:prSet>
      <dgm:spPr/>
    </dgm:pt>
  </dgm:ptLst>
  <dgm:cxnLst>
    <dgm:cxn modelId="{0D4BAE0F-22E9-468C-B191-0FF5D813D3B0}" type="presOf" srcId="{6AE0BA75-A7B7-471C-AF6E-BB0180D1EDFD}" destId="{42F2135C-D7E7-45D9-99D9-70B1DC4F2F21}" srcOrd="0" destOrd="0" presId="urn:microsoft.com/office/officeart/2005/8/layout/hChevron3"/>
    <dgm:cxn modelId="{B7DEB597-262B-4A5A-973E-196FBEA6D910}" srcId="{72CD773E-D30C-4A26-89C5-255C264EA0EB}" destId="{6AE0BA75-A7B7-471C-AF6E-BB0180D1EDFD}" srcOrd="1" destOrd="0" parTransId="{7CB23530-7205-4800-8A23-0142602A0C19}" sibTransId="{09A546FF-88BB-46F9-8784-5344E08BA28C}"/>
    <dgm:cxn modelId="{AB58F89D-88D9-4319-8E4B-A8CDC501E3C7}" type="presOf" srcId="{50066D4A-8F59-459F-A33C-47C46DFC462F}" destId="{A86C44AA-D570-47DC-80DA-A3F6F87ECC48}" srcOrd="0" destOrd="0" presId="urn:microsoft.com/office/officeart/2005/8/layout/hChevron3"/>
    <dgm:cxn modelId="{50ADF9B1-FC26-42E1-B6BE-10A02A0691AC}" srcId="{72CD773E-D30C-4A26-89C5-255C264EA0EB}" destId="{B4F98AC1-680F-4F96-9E6E-0252DD837F8C}" srcOrd="2" destOrd="0" parTransId="{DB373655-9E18-4836-9D17-A1A167603584}" sibTransId="{A3B58267-183F-48CB-92F1-F9E09A843820}"/>
    <dgm:cxn modelId="{6997EDD9-7CA5-4F4D-A486-6881F024C89D}" type="presOf" srcId="{B4F98AC1-680F-4F96-9E6E-0252DD837F8C}" destId="{6CCEF3AE-023F-4E52-BE8D-C3C4E3315E72}" srcOrd="0" destOrd="0" presId="urn:microsoft.com/office/officeart/2005/8/layout/hChevron3"/>
    <dgm:cxn modelId="{5EBFABF0-C449-46B3-9DF5-DFFF69580645}" srcId="{72CD773E-D30C-4A26-89C5-255C264EA0EB}" destId="{50066D4A-8F59-459F-A33C-47C46DFC462F}" srcOrd="0" destOrd="0" parTransId="{4499CEBC-6859-4180-9F2D-C3A19B57DAFB}" sibTransId="{2BAB3FA6-7A03-4076-B497-65237503630F}"/>
    <dgm:cxn modelId="{6A295BF5-B800-4454-8A04-A83BCECAEDC1}" type="presOf" srcId="{72CD773E-D30C-4A26-89C5-255C264EA0EB}" destId="{CDED9AFD-E9AD-4433-B0F5-778C3FFD7539}" srcOrd="0" destOrd="0" presId="urn:microsoft.com/office/officeart/2005/8/layout/hChevron3"/>
    <dgm:cxn modelId="{39119FFA-D1B2-41A3-8380-F24CE807F657}" type="presParOf" srcId="{CDED9AFD-E9AD-4433-B0F5-778C3FFD7539}" destId="{A86C44AA-D570-47DC-80DA-A3F6F87ECC48}" srcOrd="0" destOrd="0" presId="urn:microsoft.com/office/officeart/2005/8/layout/hChevron3"/>
    <dgm:cxn modelId="{01591483-35B6-4C01-9DA7-46BE46BF140E}" type="presParOf" srcId="{CDED9AFD-E9AD-4433-B0F5-778C3FFD7539}" destId="{1F4F360E-FFF1-4E25-9931-DE23A45DCBF4}" srcOrd="1" destOrd="0" presId="urn:microsoft.com/office/officeart/2005/8/layout/hChevron3"/>
    <dgm:cxn modelId="{938D3B90-89FC-4409-A2E4-062C5B5E9503}" type="presParOf" srcId="{CDED9AFD-E9AD-4433-B0F5-778C3FFD7539}" destId="{42F2135C-D7E7-45D9-99D9-70B1DC4F2F21}" srcOrd="2" destOrd="0" presId="urn:microsoft.com/office/officeart/2005/8/layout/hChevron3"/>
    <dgm:cxn modelId="{BE8C6321-C2C4-4EB2-BA35-750A6D60C95A}" type="presParOf" srcId="{CDED9AFD-E9AD-4433-B0F5-778C3FFD7539}" destId="{A1F48DD9-FB5F-456D-8AD6-CFAFC94CE586}" srcOrd="3" destOrd="0" presId="urn:microsoft.com/office/officeart/2005/8/layout/hChevron3"/>
    <dgm:cxn modelId="{3E3CEB72-A1B0-41AE-AECC-18ABAC7F620B}" type="presParOf" srcId="{CDED9AFD-E9AD-4433-B0F5-778C3FFD7539}" destId="{6CCEF3AE-023F-4E52-BE8D-C3C4E3315E72}" srcOrd="4" destOrd="0" presId="urn:microsoft.com/office/officeart/2005/8/layout/hChevron3"/>
  </dgm:cxnLst>
  <dgm:bg>
    <a:noFill/>
  </dgm:bg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72CD773E-D30C-4A26-89C5-255C264EA0EB}" type="doc">
      <dgm:prSet loTypeId="urn:microsoft.com/office/officeart/2005/8/layout/hChevron3" loCatId="process" qsTypeId="urn:microsoft.com/office/officeart/2005/8/quickstyle/simple1" qsCatId="simple" csTypeId="urn:microsoft.com/office/officeart/2005/8/colors/accent4_2" csCatId="accent4" phldr="1"/>
      <dgm:spPr/>
    </dgm:pt>
    <dgm:pt modelId="{50066D4A-8F59-459F-A33C-47C46DFC462F}">
      <dgm:prSet phldrT="[Texte]"/>
      <dgm:spPr>
        <a:solidFill>
          <a:schemeClr val="accent4">
            <a:lumMod val="40000"/>
            <a:lumOff val="60000"/>
          </a:schemeClr>
        </a:solidFill>
      </dgm:spPr>
      <dgm:t>
        <a:bodyPr/>
        <a:lstStyle/>
        <a:p>
          <a:pPr algn="l"/>
          <a:r>
            <a:rPr lang="fr-FR" b="1">
              <a:latin typeface="Tenorite" panose="00000500000000000000" pitchFamily="2" charset="0"/>
            </a:rPr>
            <a:t>1. INTRODUCTION</a:t>
          </a:r>
        </a:p>
      </dgm:t>
    </dgm:pt>
    <dgm:pt modelId="{4499CEBC-6859-4180-9F2D-C3A19B57DAFB}" type="parTrans" cxnId="{5EBFABF0-C449-46B3-9DF5-DFFF69580645}">
      <dgm:prSet/>
      <dgm:spPr/>
      <dgm:t>
        <a:bodyPr/>
        <a:lstStyle/>
        <a:p>
          <a:pPr algn="l"/>
          <a:endParaRPr lang="fr-FR" b="1">
            <a:latin typeface="Tenorite" panose="00000500000000000000" pitchFamily="2" charset="0"/>
          </a:endParaRPr>
        </a:p>
      </dgm:t>
    </dgm:pt>
    <dgm:pt modelId="{2BAB3FA6-7A03-4076-B497-65237503630F}" type="sibTrans" cxnId="{5EBFABF0-C449-46B3-9DF5-DFFF69580645}">
      <dgm:prSet/>
      <dgm:spPr/>
      <dgm:t>
        <a:bodyPr/>
        <a:lstStyle/>
        <a:p>
          <a:pPr algn="l"/>
          <a:endParaRPr lang="fr-FR" b="1">
            <a:latin typeface="Tenorite" panose="00000500000000000000" pitchFamily="2" charset="0"/>
          </a:endParaRPr>
        </a:p>
      </dgm:t>
    </dgm:pt>
    <dgm:pt modelId="{6AE0BA75-A7B7-471C-AF6E-BB0180D1EDFD}">
      <dgm:prSet phldrT="[Texte]"/>
      <dgm:spPr>
        <a:solidFill>
          <a:schemeClr val="accent4">
            <a:lumMod val="40000"/>
            <a:lumOff val="60000"/>
          </a:schemeClr>
        </a:solidFill>
      </dgm:spPr>
      <dgm:t>
        <a:bodyPr/>
        <a:lstStyle/>
        <a:p>
          <a:pPr algn="l"/>
          <a:r>
            <a:rPr lang="fr-FR" b="1">
              <a:latin typeface="Tenorite" panose="00000500000000000000" pitchFamily="2" charset="0"/>
            </a:rPr>
            <a:t>2. WORK DONE</a:t>
          </a:r>
        </a:p>
      </dgm:t>
    </dgm:pt>
    <dgm:pt modelId="{7CB23530-7205-4800-8A23-0142602A0C19}" type="parTrans" cxnId="{B7DEB597-262B-4A5A-973E-196FBEA6D910}">
      <dgm:prSet/>
      <dgm:spPr/>
      <dgm:t>
        <a:bodyPr/>
        <a:lstStyle/>
        <a:p>
          <a:pPr algn="l"/>
          <a:endParaRPr lang="fr-FR" b="1">
            <a:latin typeface="Tenorite" panose="00000500000000000000" pitchFamily="2" charset="0"/>
          </a:endParaRPr>
        </a:p>
      </dgm:t>
    </dgm:pt>
    <dgm:pt modelId="{09A546FF-88BB-46F9-8784-5344E08BA28C}" type="sibTrans" cxnId="{B7DEB597-262B-4A5A-973E-196FBEA6D910}">
      <dgm:prSet/>
      <dgm:spPr/>
      <dgm:t>
        <a:bodyPr/>
        <a:lstStyle/>
        <a:p>
          <a:pPr algn="l"/>
          <a:endParaRPr lang="fr-FR" b="1">
            <a:latin typeface="Tenorite" panose="00000500000000000000" pitchFamily="2" charset="0"/>
          </a:endParaRPr>
        </a:p>
      </dgm:t>
    </dgm:pt>
    <dgm:pt modelId="{B4F98AC1-680F-4F96-9E6E-0252DD837F8C}">
      <dgm:prSet phldrT="[Texte]"/>
      <dgm:spPr>
        <a:solidFill>
          <a:srgbClr val="FFC000"/>
        </a:solidFill>
      </dgm:spPr>
      <dgm:t>
        <a:bodyPr/>
        <a:lstStyle/>
        <a:p>
          <a:pPr algn="l"/>
          <a:r>
            <a:rPr lang="fr-FR" b="1">
              <a:latin typeface="Tenorite" panose="00000500000000000000" pitchFamily="2" charset="0"/>
            </a:rPr>
            <a:t>3. CONCLUSION</a:t>
          </a:r>
        </a:p>
      </dgm:t>
    </dgm:pt>
    <dgm:pt modelId="{DB373655-9E18-4836-9D17-A1A167603584}" type="parTrans" cxnId="{50ADF9B1-FC26-42E1-B6BE-10A02A0691AC}">
      <dgm:prSet/>
      <dgm:spPr/>
      <dgm:t>
        <a:bodyPr/>
        <a:lstStyle/>
        <a:p>
          <a:pPr algn="l"/>
          <a:endParaRPr lang="fr-FR" b="1">
            <a:latin typeface="Tenorite" panose="00000500000000000000" pitchFamily="2" charset="0"/>
          </a:endParaRPr>
        </a:p>
      </dgm:t>
    </dgm:pt>
    <dgm:pt modelId="{A3B58267-183F-48CB-92F1-F9E09A843820}" type="sibTrans" cxnId="{50ADF9B1-FC26-42E1-B6BE-10A02A0691AC}">
      <dgm:prSet/>
      <dgm:spPr/>
      <dgm:t>
        <a:bodyPr/>
        <a:lstStyle/>
        <a:p>
          <a:pPr algn="l"/>
          <a:endParaRPr lang="fr-FR" b="1">
            <a:latin typeface="Tenorite" panose="00000500000000000000" pitchFamily="2" charset="0"/>
          </a:endParaRPr>
        </a:p>
      </dgm:t>
    </dgm:pt>
    <dgm:pt modelId="{CDED9AFD-E9AD-4433-B0F5-778C3FFD7539}" type="pres">
      <dgm:prSet presAssocID="{72CD773E-D30C-4A26-89C5-255C264EA0EB}" presName="Name0" presStyleCnt="0">
        <dgm:presLayoutVars>
          <dgm:dir/>
          <dgm:resizeHandles val="exact"/>
        </dgm:presLayoutVars>
      </dgm:prSet>
      <dgm:spPr/>
    </dgm:pt>
    <dgm:pt modelId="{A86C44AA-D570-47DC-80DA-A3F6F87ECC48}" type="pres">
      <dgm:prSet presAssocID="{50066D4A-8F59-459F-A33C-47C46DFC462F}" presName="parTxOnly" presStyleLbl="node1" presStyleIdx="0" presStyleCnt="3" custAng="0">
        <dgm:presLayoutVars>
          <dgm:bulletEnabled val="1"/>
        </dgm:presLayoutVars>
      </dgm:prSet>
      <dgm:spPr/>
    </dgm:pt>
    <dgm:pt modelId="{1F4F360E-FFF1-4E25-9931-DE23A45DCBF4}" type="pres">
      <dgm:prSet presAssocID="{2BAB3FA6-7A03-4076-B497-65237503630F}" presName="parSpace" presStyleCnt="0"/>
      <dgm:spPr/>
    </dgm:pt>
    <dgm:pt modelId="{42F2135C-D7E7-45D9-99D9-70B1DC4F2F21}" type="pres">
      <dgm:prSet presAssocID="{6AE0BA75-A7B7-471C-AF6E-BB0180D1EDFD}" presName="parTxOnly" presStyleLbl="node1" presStyleIdx="1" presStyleCnt="3" custLinFactNeighborX="91" custLinFactNeighborY="-122">
        <dgm:presLayoutVars>
          <dgm:bulletEnabled val="1"/>
        </dgm:presLayoutVars>
      </dgm:prSet>
      <dgm:spPr/>
    </dgm:pt>
    <dgm:pt modelId="{A1F48DD9-FB5F-456D-8AD6-CFAFC94CE586}" type="pres">
      <dgm:prSet presAssocID="{09A546FF-88BB-46F9-8784-5344E08BA28C}" presName="parSpace" presStyleCnt="0"/>
      <dgm:spPr/>
    </dgm:pt>
    <dgm:pt modelId="{6CCEF3AE-023F-4E52-BE8D-C3C4E3315E72}" type="pres">
      <dgm:prSet presAssocID="{B4F98AC1-680F-4F96-9E6E-0252DD837F8C}" presName="parTxOnly" presStyleLbl="node1" presStyleIdx="2" presStyleCnt="3" custLinFactNeighborX="572" custLinFactNeighborY="18989">
        <dgm:presLayoutVars>
          <dgm:bulletEnabled val="1"/>
        </dgm:presLayoutVars>
      </dgm:prSet>
      <dgm:spPr/>
    </dgm:pt>
  </dgm:ptLst>
  <dgm:cxnLst>
    <dgm:cxn modelId="{0D4BAE0F-22E9-468C-B191-0FF5D813D3B0}" type="presOf" srcId="{6AE0BA75-A7B7-471C-AF6E-BB0180D1EDFD}" destId="{42F2135C-D7E7-45D9-99D9-70B1DC4F2F21}" srcOrd="0" destOrd="0" presId="urn:microsoft.com/office/officeart/2005/8/layout/hChevron3"/>
    <dgm:cxn modelId="{B7DEB597-262B-4A5A-973E-196FBEA6D910}" srcId="{72CD773E-D30C-4A26-89C5-255C264EA0EB}" destId="{6AE0BA75-A7B7-471C-AF6E-BB0180D1EDFD}" srcOrd="1" destOrd="0" parTransId="{7CB23530-7205-4800-8A23-0142602A0C19}" sibTransId="{09A546FF-88BB-46F9-8784-5344E08BA28C}"/>
    <dgm:cxn modelId="{AB58F89D-88D9-4319-8E4B-A8CDC501E3C7}" type="presOf" srcId="{50066D4A-8F59-459F-A33C-47C46DFC462F}" destId="{A86C44AA-D570-47DC-80DA-A3F6F87ECC48}" srcOrd="0" destOrd="0" presId="urn:microsoft.com/office/officeart/2005/8/layout/hChevron3"/>
    <dgm:cxn modelId="{50ADF9B1-FC26-42E1-B6BE-10A02A0691AC}" srcId="{72CD773E-D30C-4A26-89C5-255C264EA0EB}" destId="{B4F98AC1-680F-4F96-9E6E-0252DD837F8C}" srcOrd="2" destOrd="0" parTransId="{DB373655-9E18-4836-9D17-A1A167603584}" sibTransId="{A3B58267-183F-48CB-92F1-F9E09A843820}"/>
    <dgm:cxn modelId="{6997EDD9-7CA5-4F4D-A486-6881F024C89D}" type="presOf" srcId="{B4F98AC1-680F-4F96-9E6E-0252DD837F8C}" destId="{6CCEF3AE-023F-4E52-BE8D-C3C4E3315E72}" srcOrd="0" destOrd="0" presId="urn:microsoft.com/office/officeart/2005/8/layout/hChevron3"/>
    <dgm:cxn modelId="{5EBFABF0-C449-46B3-9DF5-DFFF69580645}" srcId="{72CD773E-D30C-4A26-89C5-255C264EA0EB}" destId="{50066D4A-8F59-459F-A33C-47C46DFC462F}" srcOrd="0" destOrd="0" parTransId="{4499CEBC-6859-4180-9F2D-C3A19B57DAFB}" sibTransId="{2BAB3FA6-7A03-4076-B497-65237503630F}"/>
    <dgm:cxn modelId="{6A295BF5-B800-4454-8A04-A83BCECAEDC1}" type="presOf" srcId="{72CD773E-D30C-4A26-89C5-255C264EA0EB}" destId="{CDED9AFD-E9AD-4433-B0F5-778C3FFD7539}" srcOrd="0" destOrd="0" presId="urn:microsoft.com/office/officeart/2005/8/layout/hChevron3"/>
    <dgm:cxn modelId="{39119FFA-D1B2-41A3-8380-F24CE807F657}" type="presParOf" srcId="{CDED9AFD-E9AD-4433-B0F5-778C3FFD7539}" destId="{A86C44AA-D570-47DC-80DA-A3F6F87ECC48}" srcOrd="0" destOrd="0" presId="urn:microsoft.com/office/officeart/2005/8/layout/hChevron3"/>
    <dgm:cxn modelId="{01591483-35B6-4C01-9DA7-46BE46BF140E}" type="presParOf" srcId="{CDED9AFD-E9AD-4433-B0F5-778C3FFD7539}" destId="{1F4F360E-FFF1-4E25-9931-DE23A45DCBF4}" srcOrd="1" destOrd="0" presId="urn:microsoft.com/office/officeart/2005/8/layout/hChevron3"/>
    <dgm:cxn modelId="{938D3B90-89FC-4409-A2E4-062C5B5E9503}" type="presParOf" srcId="{CDED9AFD-E9AD-4433-B0F5-778C3FFD7539}" destId="{42F2135C-D7E7-45D9-99D9-70B1DC4F2F21}" srcOrd="2" destOrd="0" presId="urn:microsoft.com/office/officeart/2005/8/layout/hChevron3"/>
    <dgm:cxn modelId="{BE8C6321-C2C4-4EB2-BA35-750A6D60C95A}" type="presParOf" srcId="{CDED9AFD-E9AD-4433-B0F5-778C3FFD7539}" destId="{A1F48DD9-FB5F-456D-8AD6-CFAFC94CE586}" srcOrd="3" destOrd="0" presId="urn:microsoft.com/office/officeart/2005/8/layout/hChevron3"/>
    <dgm:cxn modelId="{3E3CEB72-A1B0-41AE-AECC-18ABAC7F620B}" type="presParOf" srcId="{CDED9AFD-E9AD-4433-B0F5-778C3FFD7539}" destId="{6CCEF3AE-023F-4E52-BE8D-C3C4E3315E72}" srcOrd="4" destOrd="0" presId="urn:microsoft.com/office/officeart/2005/8/layout/hChevron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2CD773E-D30C-4A26-89C5-255C264EA0EB}" type="doc">
      <dgm:prSet loTypeId="urn:microsoft.com/office/officeart/2005/8/layout/hChevron3" loCatId="process" qsTypeId="urn:microsoft.com/office/officeart/2005/8/quickstyle/simple1" qsCatId="simple" csTypeId="urn:microsoft.com/office/officeart/2005/8/colors/accent4_2" csCatId="accent4" phldr="1"/>
      <dgm:spPr/>
    </dgm:pt>
    <dgm:pt modelId="{50066D4A-8F59-459F-A33C-47C46DFC462F}">
      <dgm:prSet phldrT="[Texte]"/>
      <dgm:spPr>
        <a:solidFill>
          <a:srgbClr val="FFC000"/>
        </a:solidFill>
      </dgm:spPr>
      <dgm:t>
        <a:bodyPr/>
        <a:lstStyle/>
        <a:p>
          <a:pPr algn="l"/>
          <a:r>
            <a:rPr lang="fr-FR" b="1">
              <a:latin typeface="Tenorite" panose="00000500000000000000" pitchFamily="2" charset="0"/>
            </a:rPr>
            <a:t>1. INTRODUCTION</a:t>
          </a:r>
        </a:p>
      </dgm:t>
    </dgm:pt>
    <dgm:pt modelId="{4499CEBC-6859-4180-9F2D-C3A19B57DAFB}" type="parTrans" cxnId="{5EBFABF0-C449-46B3-9DF5-DFFF69580645}">
      <dgm:prSet/>
      <dgm:spPr/>
      <dgm:t>
        <a:bodyPr/>
        <a:lstStyle/>
        <a:p>
          <a:pPr algn="l"/>
          <a:endParaRPr lang="fr-FR" b="1">
            <a:latin typeface="Tenorite" panose="00000500000000000000" pitchFamily="2" charset="0"/>
          </a:endParaRPr>
        </a:p>
      </dgm:t>
    </dgm:pt>
    <dgm:pt modelId="{2BAB3FA6-7A03-4076-B497-65237503630F}" type="sibTrans" cxnId="{5EBFABF0-C449-46B3-9DF5-DFFF69580645}">
      <dgm:prSet/>
      <dgm:spPr/>
      <dgm:t>
        <a:bodyPr/>
        <a:lstStyle/>
        <a:p>
          <a:pPr algn="l"/>
          <a:endParaRPr lang="fr-FR" b="1">
            <a:latin typeface="Tenorite" panose="00000500000000000000" pitchFamily="2" charset="0"/>
          </a:endParaRPr>
        </a:p>
      </dgm:t>
    </dgm:pt>
    <dgm:pt modelId="{6AE0BA75-A7B7-471C-AF6E-BB0180D1EDFD}">
      <dgm:prSet phldrT="[Texte]"/>
      <dgm:spPr>
        <a:solidFill>
          <a:schemeClr val="accent4">
            <a:lumMod val="40000"/>
            <a:lumOff val="60000"/>
          </a:schemeClr>
        </a:solidFill>
      </dgm:spPr>
      <dgm:t>
        <a:bodyPr/>
        <a:lstStyle/>
        <a:p>
          <a:pPr algn="l"/>
          <a:r>
            <a:rPr lang="fr-FR" b="1">
              <a:latin typeface="Tenorite" panose="00000500000000000000" pitchFamily="2" charset="0"/>
            </a:rPr>
            <a:t>2. WORK DONE</a:t>
          </a:r>
        </a:p>
      </dgm:t>
    </dgm:pt>
    <dgm:pt modelId="{7CB23530-7205-4800-8A23-0142602A0C19}" type="parTrans" cxnId="{B7DEB597-262B-4A5A-973E-196FBEA6D910}">
      <dgm:prSet/>
      <dgm:spPr/>
      <dgm:t>
        <a:bodyPr/>
        <a:lstStyle/>
        <a:p>
          <a:pPr algn="l"/>
          <a:endParaRPr lang="fr-FR" b="1">
            <a:latin typeface="Tenorite" panose="00000500000000000000" pitchFamily="2" charset="0"/>
          </a:endParaRPr>
        </a:p>
      </dgm:t>
    </dgm:pt>
    <dgm:pt modelId="{09A546FF-88BB-46F9-8784-5344E08BA28C}" type="sibTrans" cxnId="{B7DEB597-262B-4A5A-973E-196FBEA6D910}">
      <dgm:prSet/>
      <dgm:spPr/>
      <dgm:t>
        <a:bodyPr/>
        <a:lstStyle/>
        <a:p>
          <a:pPr algn="l"/>
          <a:endParaRPr lang="fr-FR" b="1">
            <a:latin typeface="Tenorite" panose="00000500000000000000" pitchFamily="2" charset="0"/>
          </a:endParaRPr>
        </a:p>
      </dgm:t>
    </dgm:pt>
    <dgm:pt modelId="{B4F98AC1-680F-4F96-9E6E-0252DD837F8C}">
      <dgm:prSet phldrT="[Texte]"/>
      <dgm:spPr>
        <a:solidFill>
          <a:schemeClr val="accent4">
            <a:lumMod val="40000"/>
            <a:lumOff val="60000"/>
          </a:schemeClr>
        </a:solidFill>
      </dgm:spPr>
      <dgm:t>
        <a:bodyPr/>
        <a:lstStyle/>
        <a:p>
          <a:pPr algn="l"/>
          <a:r>
            <a:rPr lang="fr-FR" b="1">
              <a:latin typeface="Tenorite" panose="00000500000000000000" pitchFamily="2" charset="0"/>
            </a:rPr>
            <a:t>3. CONCLUSION</a:t>
          </a:r>
        </a:p>
      </dgm:t>
    </dgm:pt>
    <dgm:pt modelId="{DB373655-9E18-4836-9D17-A1A167603584}" type="parTrans" cxnId="{50ADF9B1-FC26-42E1-B6BE-10A02A0691AC}">
      <dgm:prSet/>
      <dgm:spPr/>
      <dgm:t>
        <a:bodyPr/>
        <a:lstStyle/>
        <a:p>
          <a:pPr algn="l"/>
          <a:endParaRPr lang="fr-FR" b="1">
            <a:latin typeface="Tenorite" panose="00000500000000000000" pitchFamily="2" charset="0"/>
          </a:endParaRPr>
        </a:p>
      </dgm:t>
    </dgm:pt>
    <dgm:pt modelId="{A3B58267-183F-48CB-92F1-F9E09A843820}" type="sibTrans" cxnId="{50ADF9B1-FC26-42E1-B6BE-10A02A0691AC}">
      <dgm:prSet/>
      <dgm:spPr/>
      <dgm:t>
        <a:bodyPr/>
        <a:lstStyle/>
        <a:p>
          <a:pPr algn="l"/>
          <a:endParaRPr lang="fr-FR" b="1">
            <a:latin typeface="Tenorite" panose="00000500000000000000" pitchFamily="2" charset="0"/>
          </a:endParaRPr>
        </a:p>
      </dgm:t>
    </dgm:pt>
    <dgm:pt modelId="{CDED9AFD-E9AD-4433-B0F5-778C3FFD7539}" type="pres">
      <dgm:prSet presAssocID="{72CD773E-D30C-4A26-89C5-255C264EA0EB}" presName="Name0" presStyleCnt="0">
        <dgm:presLayoutVars>
          <dgm:dir/>
          <dgm:resizeHandles val="exact"/>
        </dgm:presLayoutVars>
      </dgm:prSet>
      <dgm:spPr/>
    </dgm:pt>
    <dgm:pt modelId="{A86C44AA-D570-47DC-80DA-A3F6F87ECC48}" type="pres">
      <dgm:prSet presAssocID="{50066D4A-8F59-459F-A33C-47C46DFC462F}" presName="parTxOnly" presStyleLbl="node1" presStyleIdx="0" presStyleCnt="3" custAng="0">
        <dgm:presLayoutVars>
          <dgm:bulletEnabled val="1"/>
        </dgm:presLayoutVars>
      </dgm:prSet>
      <dgm:spPr/>
    </dgm:pt>
    <dgm:pt modelId="{1F4F360E-FFF1-4E25-9931-DE23A45DCBF4}" type="pres">
      <dgm:prSet presAssocID="{2BAB3FA6-7A03-4076-B497-65237503630F}" presName="parSpace" presStyleCnt="0"/>
      <dgm:spPr/>
    </dgm:pt>
    <dgm:pt modelId="{42F2135C-D7E7-45D9-99D9-70B1DC4F2F21}" type="pres">
      <dgm:prSet presAssocID="{6AE0BA75-A7B7-471C-AF6E-BB0180D1EDFD}" presName="parTxOnly" presStyleLbl="node1" presStyleIdx="1" presStyleCnt="3">
        <dgm:presLayoutVars>
          <dgm:bulletEnabled val="1"/>
        </dgm:presLayoutVars>
      </dgm:prSet>
      <dgm:spPr/>
    </dgm:pt>
    <dgm:pt modelId="{A1F48DD9-FB5F-456D-8AD6-CFAFC94CE586}" type="pres">
      <dgm:prSet presAssocID="{09A546FF-88BB-46F9-8784-5344E08BA28C}" presName="parSpace" presStyleCnt="0"/>
      <dgm:spPr/>
    </dgm:pt>
    <dgm:pt modelId="{6CCEF3AE-023F-4E52-BE8D-C3C4E3315E72}" type="pres">
      <dgm:prSet presAssocID="{B4F98AC1-680F-4F96-9E6E-0252DD837F8C}" presName="parTxOnly" presStyleLbl="node1" presStyleIdx="2" presStyleCnt="3" custLinFactNeighborX="572" custLinFactNeighborY="41187">
        <dgm:presLayoutVars>
          <dgm:bulletEnabled val="1"/>
        </dgm:presLayoutVars>
      </dgm:prSet>
      <dgm:spPr/>
    </dgm:pt>
  </dgm:ptLst>
  <dgm:cxnLst>
    <dgm:cxn modelId="{0D4BAE0F-22E9-468C-B191-0FF5D813D3B0}" type="presOf" srcId="{6AE0BA75-A7B7-471C-AF6E-BB0180D1EDFD}" destId="{42F2135C-D7E7-45D9-99D9-70B1DC4F2F21}" srcOrd="0" destOrd="0" presId="urn:microsoft.com/office/officeart/2005/8/layout/hChevron3"/>
    <dgm:cxn modelId="{B7DEB597-262B-4A5A-973E-196FBEA6D910}" srcId="{72CD773E-D30C-4A26-89C5-255C264EA0EB}" destId="{6AE0BA75-A7B7-471C-AF6E-BB0180D1EDFD}" srcOrd="1" destOrd="0" parTransId="{7CB23530-7205-4800-8A23-0142602A0C19}" sibTransId="{09A546FF-88BB-46F9-8784-5344E08BA28C}"/>
    <dgm:cxn modelId="{AB58F89D-88D9-4319-8E4B-A8CDC501E3C7}" type="presOf" srcId="{50066D4A-8F59-459F-A33C-47C46DFC462F}" destId="{A86C44AA-D570-47DC-80DA-A3F6F87ECC48}" srcOrd="0" destOrd="0" presId="urn:microsoft.com/office/officeart/2005/8/layout/hChevron3"/>
    <dgm:cxn modelId="{50ADF9B1-FC26-42E1-B6BE-10A02A0691AC}" srcId="{72CD773E-D30C-4A26-89C5-255C264EA0EB}" destId="{B4F98AC1-680F-4F96-9E6E-0252DD837F8C}" srcOrd="2" destOrd="0" parTransId="{DB373655-9E18-4836-9D17-A1A167603584}" sibTransId="{A3B58267-183F-48CB-92F1-F9E09A843820}"/>
    <dgm:cxn modelId="{6997EDD9-7CA5-4F4D-A486-6881F024C89D}" type="presOf" srcId="{B4F98AC1-680F-4F96-9E6E-0252DD837F8C}" destId="{6CCEF3AE-023F-4E52-BE8D-C3C4E3315E72}" srcOrd="0" destOrd="0" presId="urn:microsoft.com/office/officeart/2005/8/layout/hChevron3"/>
    <dgm:cxn modelId="{5EBFABF0-C449-46B3-9DF5-DFFF69580645}" srcId="{72CD773E-D30C-4A26-89C5-255C264EA0EB}" destId="{50066D4A-8F59-459F-A33C-47C46DFC462F}" srcOrd="0" destOrd="0" parTransId="{4499CEBC-6859-4180-9F2D-C3A19B57DAFB}" sibTransId="{2BAB3FA6-7A03-4076-B497-65237503630F}"/>
    <dgm:cxn modelId="{6A295BF5-B800-4454-8A04-A83BCECAEDC1}" type="presOf" srcId="{72CD773E-D30C-4A26-89C5-255C264EA0EB}" destId="{CDED9AFD-E9AD-4433-B0F5-778C3FFD7539}" srcOrd="0" destOrd="0" presId="urn:microsoft.com/office/officeart/2005/8/layout/hChevron3"/>
    <dgm:cxn modelId="{39119FFA-D1B2-41A3-8380-F24CE807F657}" type="presParOf" srcId="{CDED9AFD-E9AD-4433-B0F5-778C3FFD7539}" destId="{A86C44AA-D570-47DC-80DA-A3F6F87ECC48}" srcOrd="0" destOrd="0" presId="urn:microsoft.com/office/officeart/2005/8/layout/hChevron3"/>
    <dgm:cxn modelId="{01591483-35B6-4C01-9DA7-46BE46BF140E}" type="presParOf" srcId="{CDED9AFD-E9AD-4433-B0F5-778C3FFD7539}" destId="{1F4F360E-FFF1-4E25-9931-DE23A45DCBF4}" srcOrd="1" destOrd="0" presId="urn:microsoft.com/office/officeart/2005/8/layout/hChevron3"/>
    <dgm:cxn modelId="{938D3B90-89FC-4409-A2E4-062C5B5E9503}" type="presParOf" srcId="{CDED9AFD-E9AD-4433-B0F5-778C3FFD7539}" destId="{42F2135C-D7E7-45D9-99D9-70B1DC4F2F21}" srcOrd="2" destOrd="0" presId="urn:microsoft.com/office/officeart/2005/8/layout/hChevron3"/>
    <dgm:cxn modelId="{BE8C6321-C2C4-4EB2-BA35-750A6D60C95A}" type="presParOf" srcId="{CDED9AFD-E9AD-4433-B0F5-778C3FFD7539}" destId="{A1F48DD9-FB5F-456D-8AD6-CFAFC94CE586}" srcOrd="3" destOrd="0" presId="urn:microsoft.com/office/officeart/2005/8/layout/hChevron3"/>
    <dgm:cxn modelId="{3E3CEB72-A1B0-41AE-AECC-18ABAC7F620B}" type="presParOf" srcId="{CDED9AFD-E9AD-4433-B0F5-778C3FFD7539}" destId="{6CCEF3AE-023F-4E52-BE8D-C3C4E3315E72}" srcOrd="4" destOrd="0" presId="urn:microsoft.com/office/officeart/2005/8/layout/hChevron3"/>
  </dgm:cxnLst>
  <dgm:bg>
    <a:noFill/>
  </dgm:bg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72CD773E-D30C-4A26-89C5-255C264EA0EB}" type="doc">
      <dgm:prSet loTypeId="urn:microsoft.com/office/officeart/2005/8/layout/hChevron3" loCatId="process" qsTypeId="urn:microsoft.com/office/officeart/2005/8/quickstyle/simple1" qsCatId="simple" csTypeId="urn:microsoft.com/office/officeart/2005/8/colors/accent4_2" csCatId="accent4" phldr="1"/>
      <dgm:spPr/>
    </dgm:pt>
    <dgm:pt modelId="{50066D4A-8F59-459F-A33C-47C46DFC462F}">
      <dgm:prSet phldrT="[Texte]"/>
      <dgm:spPr>
        <a:solidFill>
          <a:srgbClr val="FFC000"/>
        </a:solidFill>
      </dgm:spPr>
      <dgm:t>
        <a:bodyPr/>
        <a:lstStyle/>
        <a:p>
          <a:pPr algn="l"/>
          <a:r>
            <a:rPr lang="fr-FR" b="1">
              <a:latin typeface="Tenorite" panose="00000500000000000000" pitchFamily="2" charset="0"/>
            </a:rPr>
            <a:t>1. PRESENTATION SANT’ANNA</a:t>
          </a:r>
        </a:p>
      </dgm:t>
    </dgm:pt>
    <dgm:pt modelId="{4499CEBC-6859-4180-9F2D-C3A19B57DAFB}" type="parTrans" cxnId="{5EBFABF0-C449-46B3-9DF5-DFFF69580645}">
      <dgm:prSet/>
      <dgm:spPr/>
      <dgm:t>
        <a:bodyPr/>
        <a:lstStyle/>
        <a:p>
          <a:pPr algn="l"/>
          <a:endParaRPr lang="fr-FR" b="1">
            <a:latin typeface="Tenorite" panose="00000500000000000000" pitchFamily="2" charset="0"/>
          </a:endParaRPr>
        </a:p>
      </dgm:t>
    </dgm:pt>
    <dgm:pt modelId="{2BAB3FA6-7A03-4076-B497-65237503630F}" type="sibTrans" cxnId="{5EBFABF0-C449-46B3-9DF5-DFFF69580645}">
      <dgm:prSet/>
      <dgm:spPr/>
      <dgm:t>
        <a:bodyPr/>
        <a:lstStyle/>
        <a:p>
          <a:pPr algn="l"/>
          <a:endParaRPr lang="fr-FR" b="1">
            <a:latin typeface="Tenorite" panose="00000500000000000000" pitchFamily="2" charset="0"/>
          </a:endParaRPr>
        </a:p>
      </dgm:t>
    </dgm:pt>
    <dgm:pt modelId="{6AE0BA75-A7B7-471C-AF6E-BB0180D1EDFD}">
      <dgm:prSet phldrT="[Texte]"/>
      <dgm:spPr>
        <a:solidFill>
          <a:schemeClr val="accent4">
            <a:lumMod val="40000"/>
            <a:lumOff val="60000"/>
          </a:schemeClr>
        </a:solidFill>
      </dgm:spPr>
      <dgm:t>
        <a:bodyPr/>
        <a:lstStyle/>
        <a:p>
          <a:pPr algn="l"/>
          <a:r>
            <a:rPr lang="fr-FR" b="1">
              <a:latin typeface="Tenorite" panose="00000500000000000000" pitchFamily="2" charset="0"/>
            </a:rPr>
            <a:t>2. MISSION</a:t>
          </a:r>
        </a:p>
      </dgm:t>
    </dgm:pt>
    <dgm:pt modelId="{7CB23530-7205-4800-8A23-0142602A0C19}" type="parTrans" cxnId="{B7DEB597-262B-4A5A-973E-196FBEA6D910}">
      <dgm:prSet/>
      <dgm:spPr/>
      <dgm:t>
        <a:bodyPr/>
        <a:lstStyle/>
        <a:p>
          <a:pPr algn="l"/>
          <a:endParaRPr lang="fr-FR" b="1">
            <a:latin typeface="Tenorite" panose="00000500000000000000" pitchFamily="2" charset="0"/>
          </a:endParaRPr>
        </a:p>
      </dgm:t>
    </dgm:pt>
    <dgm:pt modelId="{09A546FF-88BB-46F9-8784-5344E08BA28C}" type="sibTrans" cxnId="{B7DEB597-262B-4A5A-973E-196FBEA6D910}">
      <dgm:prSet/>
      <dgm:spPr/>
      <dgm:t>
        <a:bodyPr/>
        <a:lstStyle/>
        <a:p>
          <a:pPr algn="l"/>
          <a:endParaRPr lang="fr-FR" b="1">
            <a:latin typeface="Tenorite" panose="00000500000000000000" pitchFamily="2" charset="0"/>
          </a:endParaRPr>
        </a:p>
      </dgm:t>
    </dgm:pt>
    <dgm:pt modelId="{B4F98AC1-680F-4F96-9E6E-0252DD837F8C}">
      <dgm:prSet phldrT="[Texte]"/>
      <dgm:spPr>
        <a:solidFill>
          <a:schemeClr val="accent4">
            <a:lumMod val="40000"/>
            <a:lumOff val="60000"/>
          </a:schemeClr>
        </a:solidFill>
      </dgm:spPr>
      <dgm:t>
        <a:bodyPr/>
        <a:lstStyle/>
        <a:p>
          <a:pPr algn="l"/>
          <a:r>
            <a:rPr lang="fr-FR" b="1">
              <a:latin typeface="Tenorite" panose="00000500000000000000" pitchFamily="2" charset="0"/>
            </a:rPr>
            <a:t>3. CONCLUSION</a:t>
          </a:r>
        </a:p>
      </dgm:t>
    </dgm:pt>
    <dgm:pt modelId="{DB373655-9E18-4836-9D17-A1A167603584}" type="parTrans" cxnId="{50ADF9B1-FC26-42E1-B6BE-10A02A0691AC}">
      <dgm:prSet/>
      <dgm:spPr/>
      <dgm:t>
        <a:bodyPr/>
        <a:lstStyle/>
        <a:p>
          <a:pPr algn="l"/>
          <a:endParaRPr lang="fr-FR" b="1">
            <a:latin typeface="Tenorite" panose="00000500000000000000" pitchFamily="2" charset="0"/>
          </a:endParaRPr>
        </a:p>
      </dgm:t>
    </dgm:pt>
    <dgm:pt modelId="{A3B58267-183F-48CB-92F1-F9E09A843820}" type="sibTrans" cxnId="{50ADF9B1-FC26-42E1-B6BE-10A02A0691AC}">
      <dgm:prSet/>
      <dgm:spPr/>
      <dgm:t>
        <a:bodyPr/>
        <a:lstStyle/>
        <a:p>
          <a:pPr algn="l"/>
          <a:endParaRPr lang="fr-FR" b="1">
            <a:latin typeface="Tenorite" panose="00000500000000000000" pitchFamily="2" charset="0"/>
          </a:endParaRPr>
        </a:p>
      </dgm:t>
    </dgm:pt>
    <dgm:pt modelId="{CDED9AFD-E9AD-4433-B0F5-778C3FFD7539}" type="pres">
      <dgm:prSet presAssocID="{72CD773E-D30C-4A26-89C5-255C264EA0EB}" presName="Name0" presStyleCnt="0">
        <dgm:presLayoutVars>
          <dgm:dir/>
          <dgm:resizeHandles val="exact"/>
        </dgm:presLayoutVars>
      </dgm:prSet>
      <dgm:spPr/>
    </dgm:pt>
    <dgm:pt modelId="{A86C44AA-D570-47DC-80DA-A3F6F87ECC48}" type="pres">
      <dgm:prSet presAssocID="{50066D4A-8F59-459F-A33C-47C46DFC462F}" presName="parTxOnly" presStyleLbl="node1" presStyleIdx="0" presStyleCnt="3" custAng="0">
        <dgm:presLayoutVars>
          <dgm:bulletEnabled val="1"/>
        </dgm:presLayoutVars>
      </dgm:prSet>
      <dgm:spPr/>
    </dgm:pt>
    <dgm:pt modelId="{1F4F360E-FFF1-4E25-9931-DE23A45DCBF4}" type="pres">
      <dgm:prSet presAssocID="{2BAB3FA6-7A03-4076-B497-65237503630F}" presName="parSpace" presStyleCnt="0"/>
      <dgm:spPr/>
    </dgm:pt>
    <dgm:pt modelId="{42F2135C-D7E7-45D9-99D9-70B1DC4F2F21}" type="pres">
      <dgm:prSet presAssocID="{6AE0BA75-A7B7-471C-AF6E-BB0180D1EDFD}" presName="parTxOnly" presStyleLbl="node1" presStyleIdx="1" presStyleCnt="3">
        <dgm:presLayoutVars>
          <dgm:bulletEnabled val="1"/>
        </dgm:presLayoutVars>
      </dgm:prSet>
      <dgm:spPr/>
    </dgm:pt>
    <dgm:pt modelId="{A1F48DD9-FB5F-456D-8AD6-CFAFC94CE586}" type="pres">
      <dgm:prSet presAssocID="{09A546FF-88BB-46F9-8784-5344E08BA28C}" presName="parSpace" presStyleCnt="0"/>
      <dgm:spPr/>
    </dgm:pt>
    <dgm:pt modelId="{6CCEF3AE-023F-4E52-BE8D-C3C4E3315E72}" type="pres">
      <dgm:prSet presAssocID="{B4F98AC1-680F-4F96-9E6E-0252DD837F8C}" presName="parTxOnly" presStyleLbl="node1" presStyleIdx="2" presStyleCnt="3" custLinFactNeighborX="572" custLinFactNeighborY="41187">
        <dgm:presLayoutVars>
          <dgm:bulletEnabled val="1"/>
        </dgm:presLayoutVars>
      </dgm:prSet>
      <dgm:spPr/>
    </dgm:pt>
  </dgm:ptLst>
  <dgm:cxnLst>
    <dgm:cxn modelId="{0D4BAE0F-22E9-468C-B191-0FF5D813D3B0}" type="presOf" srcId="{6AE0BA75-A7B7-471C-AF6E-BB0180D1EDFD}" destId="{42F2135C-D7E7-45D9-99D9-70B1DC4F2F21}" srcOrd="0" destOrd="0" presId="urn:microsoft.com/office/officeart/2005/8/layout/hChevron3"/>
    <dgm:cxn modelId="{B7DEB597-262B-4A5A-973E-196FBEA6D910}" srcId="{72CD773E-D30C-4A26-89C5-255C264EA0EB}" destId="{6AE0BA75-A7B7-471C-AF6E-BB0180D1EDFD}" srcOrd="1" destOrd="0" parTransId="{7CB23530-7205-4800-8A23-0142602A0C19}" sibTransId="{09A546FF-88BB-46F9-8784-5344E08BA28C}"/>
    <dgm:cxn modelId="{AB58F89D-88D9-4319-8E4B-A8CDC501E3C7}" type="presOf" srcId="{50066D4A-8F59-459F-A33C-47C46DFC462F}" destId="{A86C44AA-D570-47DC-80DA-A3F6F87ECC48}" srcOrd="0" destOrd="0" presId="urn:microsoft.com/office/officeart/2005/8/layout/hChevron3"/>
    <dgm:cxn modelId="{50ADF9B1-FC26-42E1-B6BE-10A02A0691AC}" srcId="{72CD773E-D30C-4A26-89C5-255C264EA0EB}" destId="{B4F98AC1-680F-4F96-9E6E-0252DD837F8C}" srcOrd="2" destOrd="0" parTransId="{DB373655-9E18-4836-9D17-A1A167603584}" sibTransId="{A3B58267-183F-48CB-92F1-F9E09A843820}"/>
    <dgm:cxn modelId="{6997EDD9-7CA5-4F4D-A486-6881F024C89D}" type="presOf" srcId="{B4F98AC1-680F-4F96-9E6E-0252DD837F8C}" destId="{6CCEF3AE-023F-4E52-BE8D-C3C4E3315E72}" srcOrd="0" destOrd="0" presId="urn:microsoft.com/office/officeart/2005/8/layout/hChevron3"/>
    <dgm:cxn modelId="{5EBFABF0-C449-46B3-9DF5-DFFF69580645}" srcId="{72CD773E-D30C-4A26-89C5-255C264EA0EB}" destId="{50066D4A-8F59-459F-A33C-47C46DFC462F}" srcOrd="0" destOrd="0" parTransId="{4499CEBC-6859-4180-9F2D-C3A19B57DAFB}" sibTransId="{2BAB3FA6-7A03-4076-B497-65237503630F}"/>
    <dgm:cxn modelId="{6A295BF5-B800-4454-8A04-A83BCECAEDC1}" type="presOf" srcId="{72CD773E-D30C-4A26-89C5-255C264EA0EB}" destId="{CDED9AFD-E9AD-4433-B0F5-778C3FFD7539}" srcOrd="0" destOrd="0" presId="urn:microsoft.com/office/officeart/2005/8/layout/hChevron3"/>
    <dgm:cxn modelId="{39119FFA-D1B2-41A3-8380-F24CE807F657}" type="presParOf" srcId="{CDED9AFD-E9AD-4433-B0F5-778C3FFD7539}" destId="{A86C44AA-D570-47DC-80DA-A3F6F87ECC48}" srcOrd="0" destOrd="0" presId="urn:microsoft.com/office/officeart/2005/8/layout/hChevron3"/>
    <dgm:cxn modelId="{01591483-35B6-4C01-9DA7-46BE46BF140E}" type="presParOf" srcId="{CDED9AFD-E9AD-4433-B0F5-778C3FFD7539}" destId="{1F4F360E-FFF1-4E25-9931-DE23A45DCBF4}" srcOrd="1" destOrd="0" presId="urn:microsoft.com/office/officeart/2005/8/layout/hChevron3"/>
    <dgm:cxn modelId="{938D3B90-89FC-4409-A2E4-062C5B5E9503}" type="presParOf" srcId="{CDED9AFD-E9AD-4433-B0F5-778C3FFD7539}" destId="{42F2135C-D7E7-45D9-99D9-70B1DC4F2F21}" srcOrd="2" destOrd="0" presId="urn:microsoft.com/office/officeart/2005/8/layout/hChevron3"/>
    <dgm:cxn modelId="{BE8C6321-C2C4-4EB2-BA35-750A6D60C95A}" type="presParOf" srcId="{CDED9AFD-E9AD-4433-B0F5-778C3FFD7539}" destId="{A1F48DD9-FB5F-456D-8AD6-CFAFC94CE586}" srcOrd="3" destOrd="0" presId="urn:microsoft.com/office/officeart/2005/8/layout/hChevron3"/>
    <dgm:cxn modelId="{3E3CEB72-A1B0-41AE-AECC-18ABAC7F620B}" type="presParOf" srcId="{CDED9AFD-E9AD-4433-B0F5-778C3FFD7539}" destId="{6CCEF3AE-023F-4E52-BE8D-C3C4E3315E72}" srcOrd="4" destOrd="0" presId="urn:microsoft.com/office/officeart/2005/8/layout/hChevron3"/>
  </dgm:cxnLst>
  <dgm:bg>
    <a:solidFill>
      <a:schemeClr val="accent1">
        <a:lumMod val="20000"/>
        <a:lumOff val="80000"/>
      </a:schemeClr>
    </a:solidFill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72CD773E-D30C-4A26-89C5-255C264EA0EB}" type="doc">
      <dgm:prSet loTypeId="urn:microsoft.com/office/officeart/2005/8/layout/hChevron3" loCatId="process" qsTypeId="urn:microsoft.com/office/officeart/2005/8/quickstyle/simple1" qsCatId="simple" csTypeId="urn:microsoft.com/office/officeart/2005/8/colors/accent4_2" csCatId="accent4" phldr="1"/>
      <dgm:spPr/>
    </dgm:pt>
    <dgm:pt modelId="{50066D4A-8F59-459F-A33C-47C46DFC462F}">
      <dgm:prSet phldrT="[Texte]"/>
      <dgm:spPr>
        <a:solidFill>
          <a:schemeClr val="accent4">
            <a:lumMod val="40000"/>
            <a:lumOff val="60000"/>
          </a:schemeClr>
        </a:solidFill>
      </dgm:spPr>
      <dgm:t>
        <a:bodyPr/>
        <a:lstStyle/>
        <a:p>
          <a:pPr algn="l"/>
          <a:r>
            <a:rPr lang="fr-FR" b="1">
              <a:latin typeface="Tenorite" panose="00000500000000000000" pitchFamily="2" charset="0"/>
            </a:rPr>
            <a:t>1. PRESENTATION SANT’ANNA</a:t>
          </a:r>
        </a:p>
      </dgm:t>
    </dgm:pt>
    <dgm:pt modelId="{4499CEBC-6859-4180-9F2D-C3A19B57DAFB}" type="parTrans" cxnId="{5EBFABF0-C449-46B3-9DF5-DFFF69580645}">
      <dgm:prSet/>
      <dgm:spPr/>
      <dgm:t>
        <a:bodyPr/>
        <a:lstStyle/>
        <a:p>
          <a:pPr algn="l"/>
          <a:endParaRPr lang="fr-FR" b="1">
            <a:latin typeface="Tenorite" panose="00000500000000000000" pitchFamily="2" charset="0"/>
          </a:endParaRPr>
        </a:p>
      </dgm:t>
    </dgm:pt>
    <dgm:pt modelId="{2BAB3FA6-7A03-4076-B497-65237503630F}" type="sibTrans" cxnId="{5EBFABF0-C449-46B3-9DF5-DFFF69580645}">
      <dgm:prSet/>
      <dgm:spPr/>
      <dgm:t>
        <a:bodyPr/>
        <a:lstStyle/>
        <a:p>
          <a:pPr algn="l"/>
          <a:endParaRPr lang="fr-FR" b="1">
            <a:latin typeface="Tenorite" panose="00000500000000000000" pitchFamily="2" charset="0"/>
          </a:endParaRPr>
        </a:p>
      </dgm:t>
    </dgm:pt>
    <dgm:pt modelId="{6AE0BA75-A7B7-471C-AF6E-BB0180D1EDFD}">
      <dgm:prSet phldrT="[Texte]"/>
      <dgm:spPr>
        <a:solidFill>
          <a:srgbClr val="FFC000"/>
        </a:solidFill>
      </dgm:spPr>
      <dgm:t>
        <a:bodyPr/>
        <a:lstStyle/>
        <a:p>
          <a:pPr algn="l"/>
          <a:r>
            <a:rPr lang="fr-FR" b="1">
              <a:latin typeface="Tenorite" panose="00000500000000000000" pitchFamily="2" charset="0"/>
            </a:rPr>
            <a:t>2. MISSION</a:t>
          </a:r>
        </a:p>
      </dgm:t>
    </dgm:pt>
    <dgm:pt modelId="{7CB23530-7205-4800-8A23-0142602A0C19}" type="parTrans" cxnId="{B7DEB597-262B-4A5A-973E-196FBEA6D910}">
      <dgm:prSet/>
      <dgm:spPr/>
      <dgm:t>
        <a:bodyPr/>
        <a:lstStyle/>
        <a:p>
          <a:pPr algn="l"/>
          <a:endParaRPr lang="fr-FR" b="1">
            <a:latin typeface="Tenorite" panose="00000500000000000000" pitchFamily="2" charset="0"/>
          </a:endParaRPr>
        </a:p>
      </dgm:t>
    </dgm:pt>
    <dgm:pt modelId="{09A546FF-88BB-46F9-8784-5344E08BA28C}" type="sibTrans" cxnId="{B7DEB597-262B-4A5A-973E-196FBEA6D910}">
      <dgm:prSet/>
      <dgm:spPr/>
      <dgm:t>
        <a:bodyPr/>
        <a:lstStyle/>
        <a:p>
          <a:pPr algn="l"/>
          <a:endParaRPr lang="fr-FR" b="1">
            <a:latin typeface="Tenorite" panose="00000500000000000000" pitchFamily="2" charset="0"/>
          </a:endParaRPr>
        </a:p>
      </dgm:t>
    </dgm:pt>
    <dgm:pt modelId="{B4F98AC1-680F-4F96-9E6E-0252DD837F8C}">
      <dgm:prSet phldrT="[Texte]"/>
      <dgm:spPr>
        <a:solidFill>
          <a:schemeClr val="accent4">
            <a:lumMod val="40000"/>
            <a:lumOff val="60000"/>
          </a:schemeClr>
        </a:solidFill>
      </dgm:spPr>
      <dgm:t>
        <a:bodyPr/>
        <a:lstStyle/>
        <a:p>
          <a:pPr algn="l"/>
          <a:r>
            <a:rPr lang="fr-FR" b="1">
              <a:latin typeface="Tenorite" panose="00000500000000000000" pitchFamily="2" charset="0"/>
            </a:rPr>
            <a:t>3. CONCLUSION</a:t>
          </a:r>
        </a:p>
      </dgm:t>
    </dgm:pt>
    <dgm:pt modelId="{DB373655-9E18-4836-9D17-A1A167603584}" type="parTrans" cxnId="{50ADF9B1-FC26-42E1-B6BE-10A02A0691AC}">
      <dgm:prSet/>
      <dgm:spPr/>
      <dgm:t>
        <a:bodyPr/>
        <a:lstStyle/>
        <a:p>
          <a:pPr algn="l"/>
          <a:endParaRPr lang="fr-FR" b="1">
            <a:latin typeface="Tenorite" panose="00000500000000000000" pitchFamily="2" charset="0"/>
          </a:endParaRPr>
        </a:p>
      </dgm:t>
    </dgm:pt>
    <dgm:pt modelId="{A3B58267-183F-48CB-92F1-F9E09A843820}" type="sibTrans" cxnId="{50ADF9B1-FC26-42E1-B6BE-10A02A0691AC}">
      <dgm:prSet/>
      <dgm:spPr/>
      <dgm:t>
        <a:bodyPr/>
        <a:lstStyle/>
        <a:p>
          <a:pPr algn="l"/>
          <a:endParaRPr lang="fr-FR" b="1">
            <a:latin typeface="Tenorite" panose="00000500000000000000" pitchFamily="2" charset="0"/>
          </a:endParaRPr>
        </a:p>
      </dgm:t>
    </dgm:pt>
    <dgm:pt modelId="{CDED9AFD-E9AD-4433-B0F5-778C3FFD7539}" type="pres">
      <dgm:prSet presAssocID="{72CD773E-D30C-4A26-89C5-255C264EA0EB}" presName="Name0" presStyleCnt="0">
        <dgm:presLayoutVars>
          <dgm:dir/>
          <dgm:resizeHandles val="exact"/>
        </dgm:presLayoutVars>
      </dgm:prSet>
      <dgm:spPr/>
    </dgm:pt>
    <dgm:pt modelId="{A86C44AA-D570-47DC-80DA-A3F6F87ECC48}" type="pres">
      <dgm:prSet presAssocID="{50066D4A-8F59-459F-A33C-47C46DFC462F}" presName="parTxOnly" presStyleLbl="node1" presStyleIdx="0" presStyleCnt="3" custAng="0">
        <dgm:presLayoutVars>
          <dgm:bulletEnabled val="1"/>
        </dgm:presLayoutVars>
      </dgm:prSet>
      <dgm:spPr/>
    </dgm:pt>
    <dgm:pt modelId="{1F4F360E-FFF1-4E25-9931-DE23A45DCBF4}" type="pres">
      <dgm:prSet presAssocID="{2BAB3FA6-7A03-4076-B497-65237503630F}" presName="parSpace" presStyleCnt="0"/>
      <dgm:spPr/>
    </dgm:pt>
    <dgm:pt modelId="{42F2135C-D7E7-45D9-99D9-70B1DC4F2F21}" type="pres">
      <dgm:prSet presAssocID="{6AE0BA75-A7B7-471C-AF6E-BB0180D1EDFD}" presName="parTxOnly" presStyleLbl="node1" presStyleIdx="1" presStyleCnt="3">
        <dgm:presLayoutVars>
          <dgm:bulletEnabled val="1"/>
        </dgm:presLayoutVars>
      </dgm:prSet>
      <dgm:spPr/>
    </dgm:pt>
    <dgm:pt modelId="{A1F48DD9-FB5F-456D-8AD6-CFAFC94CE586}" type="pres">
      <dgm:prSet presAssocID="{09A546FF-88BB-46F9-8784-5344E08BA28C}" presName="parSpace" presStyleCnt="0"/>
      <dgm:spPr/>
    </dgm:pt>
    <dgm:pt modelId="{6CCEF3AE-023F-4E52-BE8D-C3C4E3315E72}" type="pres">
      <dgm:prSet presAssocID="{B4F98AC1-680F-4F96-9E6E-0252DD837F8C}" presName="parTxOnly" presStyleLbl="node1" presStyleIdx="2" presStyleCnt="3" custLinFactNeighborX="572" custLinFactNeighborY="41187">
        <dgm:presLayoutVars>
          <dgm:bulletEnabled val="1"/>
        </dgm:presLayoutVars>
      </dgm:prSet>
      <dgm:spPr/>
    </dgm:pt>
  </dgm:ptLst>
  <dgm:cxnLst>
    <dgm:cxn modelId="{0D4BAE0F-22E9-468C-B191-0FF5D813D3B0}" type="presOf" srcId="{6AE0BA75-A7B7-471C-AF6E-BB0180D1EDFD}" destId="{42F2135C-D7E7-45D9-99D9-70B1DC4F2F21}" srcOrd="0" destOrd="0" presId="urn:microsoft.com/office/officeart/2005/8/layout/hChevron3"/>
    <dgm:cxn modelId="{B7DEB597-262B-4A5A-973E-196FBEA6D910}" srcId="{72CD773E-D30C-4A26-89C5-255C264EA0EB}" destId="{6AE0BA75-A7B7-471C-AF6E-BB0180D1EDFD}" srcOrd="1" destOrd="0" parTransId="{7CB23530-7205-4800-8A23-0142602A0C19}" sibTransId="{09A546FF-88BB-46F9-8784-5344E08BA28C}"/>
    <dgm:cxn modelId="{AB58F89D-88D9-4319-8E4B-A8CDC501E3C7}" type="presOf" srcId="{50066D4A-8F59-459F-A33C-47C46DFC462F}" destId="{A86C44AA-D570-47DC-80DA-A3F6F87ECC48}" srcOrd="0" destOrd="0" presId="urn:microsoft.com/office/officeart/2005/8/layout/hChevron3"/>
    <dgm:cxn modelId="{50ADF9B1-FC26-42E1-B6BE-10A02A0691AC}" srcId="{72CD773E-D30C-4A26-89C5-255C264EA0EB}" destId="{B4F98AC1-680F-4F96-9E6E-0252DD837F8C}" srcOrd="2" destOrd="0" parTransId="{DB373655-9E18-4836-9D17-A1A167603584}" sibTransId="{A3B58267-183F-48CB-92F1-F9E09A843820}"/>
    <dgm:cxn modelId="{6997EDD9-7CA5-4F4D-A486-6881F024C89D}" type="presOf" srcId="{B4F98AC1-680F-4F96-9E6E-0252DD837F8C}" destId="{6CCEF3AE-023F-4E52-BE8D-C3C4E3315E72}" srcOrd="0" destOrd="0" presId="urn:microsoft.com/office/officeart/2005/8/layout/hChevron3"/>
    <dgm:cxn modelId="{5EBFABF0-C449-46B3-9DF5-DFFF69580645}" srcId="{72CD773E-D30C-4A26-89C5-255C264EA0EB}" destId="{50066D4A-8F59-459F-A33C-47C46DFC462F}" srcOrd="0" destOrd="0" parTransId="{4499CEBC-6859-4180-9F2D-C3A19B57DAFB}" sibTransId="{2BAB3FA6-7A03-4076-B497-65237503630F}"/>
    <dgm:cxn modelId="{6A295BF5-B800-4454-8A04-A83BCECAEDC1}" type="presOf" srcId="{72CD773E-D30C-4A26-89C5-255C264EA0EB}" destId="{CDED9AFD-E9AD-4433-B0F5-778C3FFD7539}" srcOrd="0" destOrd="0" presId="urn:microsoft.com/office/officeart/2005/8/layout/hChevron3"/>
    <dgm:cxn modelId="{39119FFA-D1B2-41A3-8380-F24CE807F657}" type="presParOf" srcId="{CDED9AFD-E9AD-4433-B0F5-778C3FFD7539}" destId="{A86C44AA-D570-47DC-80DA-A3F6F87ECC48}" srcOrd="0" destOrd="0" presId="urn:microsoft.com/office/officeart/2005/8/layout/hChevron3"/>
    <dgm:cxn modelId="{01591483-35B6-4C01-9DA7-46BE46BF140E}" type="presParOf" srcId="{CDED9AFD-E9AD-4433-B0F5-778C3FFD7539}" destId="{1F4F360E-FFF1-4E25-9931-DE23A45DCBF4}" srcOrd="1" destOrd="0" presId="urn:microsoft.com/office/officeart/2005/8/layout/hChevron3"/>
    <dgm:cxn modelId="{938D3B90-89FC-4409-A2E4-062C5B5E9503}" type="presParOf" srcId="{CDED9AFD-E9AD-4433-B0F5-778C3FFD7539}" destId="{42F2135C-D7E7-45D9-99D9-70B1DC4F2F21}" srcOrd="2" destOrd="0" presId="urn:microsoft.com/office/officeart/2005/8/layout/hChevron3"/>
    <dgm:cxn modelId="{BE8C6321-C2C4-4EB2-BA35-750A6D60C95A}" type="presParOf" srcId="{CDED9AFD-E9AD-4433-B0F5-778C3FFD7539}" destId="{A1F48DD9-FB5F-456D-8AD6-CFAFC94CE586}" srcOrd="3" destOrd="0" presId="urn:microsoft.com/office/officeart/2005/8/layout/hChevron3"/>
    <dgm:cxn modelId="{3E3CEB72-A1B0-41AE-AECC-18ABAC7F620B}" type="presParOf" srcId="{CDED9AFD-E9AD-4433-B0F5-778C3FFD7539}" destId="{6CCEF3AE-023F-4E52-BE8D-C3C4E3315E72}" srcOrd="4" destOrd="0" presId="urn:microsoft.com/office/officeart/2005/8/layout/hChevron3"/>
  </dgm:cxnLst>
  <dgm:bg>
    <a:solidFill>
      <a:schemeClr val="accent1">
        <a:lumMod val="20000"/>
        <a:lumOff val="80000"/>
      </a:schemeClr>
    </a:solidFill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72CD773E-D30C-4A26-89C5-255C264EA0EB}" type="doc">
      <dgm:prSet loTypeId="urn:microsoft.com/office/officeart/2005/8/layout/hChevron3" loCatId="process" qsTypeId="urn:microsoft.com/office/officeart/2005/8/quickstyle/simple1" qsCatId="simple" csTypeId="urn:microsoft.com/office/officeart/2005/8/colors/accent4_2" csCatId="accent4" phldr="1"/>
      <dgm:spPr/>
    </dgm:pt>
    <dgm:pt modelId="{50066D4A-8F59-459F-A33C-47C46DFC462F}">
      <dgm:prSet phldrT="[Texte]"/>
      <dgm:spPr>
        <a:solidFill>
          <a:schemeClr val="accent4">
            <a:lumMod val="40000"/>
            <a:lumOff val="60000"/>
          </a:schemeClr>
        </a:solidFill>
      </dgm:spPr>
      <dgm:t>
        <a:bodyPr/>
        <a:lstStyle/>
        <a:p>
          <a:pPr algn="l"/>
          <a:r>
            <a:rPr lang="fr-FR" b="1">
              <a:latin typeface="Tenorite" panose="00000500000000000000" pitchFamily="2" charset="0"/>
            </a:rPr>
            <a:t>1. PRESENTATION SANT’ANNA</a:t>
          </a:r>
        </a:p>
      </dgm:t>
    </dgm:pt>
    <dgm:pt modelId="{4499CEBC-6859-4180-9F2D-C3A19B57DAFB}" type="parTrans" cxnId="{5EBFABF0-C449-46B3-9DF5-DFFF69580645}">
      <dgm:prSet/>
      <dgm:spPr/>
      <dgm:t>
        <a:bodyPr/>
        <a:lstStyle/>
        <a:p>
          <a:pPr algn="l"/>
          <a:endParaRPr lang="fr-FR" b="1">
            <a:latin typeface="Tenorite" panose="00000500000000000000" pitchFamily="2" charset="0"/>
          </a:endParaRPr>
        </a:p>
      </dgm:t>
    </dgm:pt>
    <dgm:pt modelId="{2BAB3FA6-7A03-4076-B497-65237503630F}" type="sibTrans" cxnId="{5EBFABF0-C449-46B3-9DF5-DFFF69580645}">
      <dgm:prSet/>
      <dgm:spPr/>
      <dgm:t>
        <a:bodyPr/>
        <a:lstStyle/>
        <a:p>
          <a:pPr algn="l"/>
          <a:endParaRPr lang="fr-FR" b="1">
            <a:latin typeface="Tenorite" panose="00000500000000000000" pitchFamily="2" charset="0"/>
          </a:endParaRPr>
        </a:p>
      </dgm:t>
    </dgm:pt>
    <dgm:pt modelId="{6AE0BA75-A7B7-471C-AF6E-BB0180D1EDFD}">
      <dgm:prSet phldrT="[Texte]"/>
      <dgm:spPr>
        <a:solidFill>
          <a:srgbClr val="FFC000"/>
        </a:solidFill>
      </dgm:spPr>
      <dgm:t>
        <a:bodyPr/>
        <a:lstStyle/>
        <a:p>
          <a:pPr algn="l"/>
          <a:r>
            <a:rPr lang="fr-FR" b="1">
              <a:latin typeface="Tenorite" panose="00000500000000000000" pitchFamily="2" charset="0"/>
            </a:rPr>
            <a:t>2. MISSION</a:t>
          </a:r>
        </a:p>
      </dgm:t>
    </dgm:pt>
    <dgm:pt modelId="{7CB23530-7205-4800-8A23-0142602A0C19}" type="parTrans" cxnId="{B7DEB597-262B-4A5A-973E-196FBEA6D910}">
      <dgm:prSet/>
      <dgm:spPr/>
      <dgm:t>
        <a:bodyPr/>
        <a:lstStyle/>
        <a:p>
          <a:pPr algn="l"/>
          <a:endParaRPr lang="fr-FR" b="1">
            <a:latin typeface="Tenorite" panose="00000500000000000000" pitchFamily="2" charset="0"/>
          </a:endParaRPr>
        </a:p>
      </dgm:t>
    </dgm:pt>
    <dgm:pt modelId="{09A546FF-88BB-46F9-8784-5344E08BA28C}" type="sibTrans" cxnId="{B7DEB597-262B-4A5A-973E-196FBEA6D910}">
      <dgm:prSet/>
      <dgm:spPr/>
      <dgm:t>
        <a:bodyPr/>
        <a:lstStyle/>
        <a:p>
          <a:pPr algn="l"/>
          <a:endParaRPr lang="fr-FR" b="1">
            <a:latin typeface="Tenorite" panose="00000500000000000000" pitchFamily="2" charset="0"/>
          </a:endParaRPr>
        </a:p>
      </dgm:t>
    </dgm:pt>
    <dgm:pt modelId="{B4F98AC1-680F-4F96-9E6E-0252DD837F8C}">
      <dgm:prSet phldrT="[Texte]"/>
      <dgm:spPr>
        <a:solidFill>
          <a:schemeClr val="accent4">
            <a:lumMod val="40000"/>
            <a:lumOff val="60000"/>
          </a:schemeClr>
        </a:solidFill>
      </dgm:spPr>
      <dgm:t>
        <a:bodyPr/>
        <a:lstStyle/>
        <a:p>
          <a:pPr algn="l"/>
          <a:r>
            <a:rPr lang="fr-FR" b="1">
              <a:latin typeface="Tenorite" panose="00000500000000000000" pitchFamily="2" charset="0"/>
            </a:rPr>
            <a:t>3. CONCLUSION</a:t>
          </a:r>
        </a:p>
      </dgm:t>
    </dgm:pt>
    <dgm:pt modelId="{DB373655-9E18-4836-9D17-A1A167603584}" type="parTrans" cxnId="{50ADF9B1-FC26-42E1-B6BE-10A02A0691AC}">
      <dgm:prSet/>
      <dgm:spPr/>
      <dgm:t>
        <a:bodyPr/>
        <a:lstStyle/>
        <a:p>
          <a:pPr algn="l"/>
          <a:endParaRPr lang="fr-FR" b="1">
            <a:latin typeface="Tenorite" panose="00000500000000000000" pitchFamily="2" charset="0"/>
          </a:endParaRPr>
        </a:p>
      </dgm:t>
    </dgm:pt>
    <dgm:pt modelId="{A3B58267-183F-48CB-92F1-F9E09A843820}" type="sibTrans" cxnId="{50ADF9B1-FC26-42E1-B6BE-10A02A0691AC}">
      <dgm:prSet/>
      <dgm:spPr/>
      <dgm:t>
        <a:bodyPr/>
        <a:lstStyle/>
        <a:p>
          <a:pPr algn="l"/>
          <a:endParaRPr lang="fr-FR" b="1">
            <a:latin typeface="Tenorite" panose="00000500000000000000" pitchFamily="2" charset="0"/>
          </a:endParaRPr>
        </a:p>
      </dgm:t>
    </dgm:pt>
    <dgm:pt modelId="{CDED9AFD-E9AD-4433-B0F5-778C3FFD7539}" type="pres">
      <dgm:prSet presAssocID="{72CD773E-D30C-4A26-89C5-255C264EA0EB}" presName="Name0" presStyleCnt="0">
        <dgm:presLayoutVars>
          <dgm:dir/>
          <dgm:resizeHandles val="exact"/>
        </dgm:presLayoutVars>
      </dgm:prSet>
      <dgm:spPr/>
    </dgm:pt>
    <dgm:pt modelId="{A86C44AA-D570-47DC-80DA-A3F6F87ECC48}" type="pres">
      <dgm:prSet presAssocID="{50066D4A-8F59-459F-A33C-47C46DFC462F}" presName="parTxOnly" presStyleLbl="node1" presStyleIdx="0" presStyleCnt="3" custAng="0">
        <dgm:presLayoutVars>
          <dgm:bulletEnabled val="1"/>
        </dgm:presLayoutVars>
      </dgm:prSet>
      <dgm:spPr/>
    </dgm:pt>
    <dgm:pt modelId="{1F4F360E-FFF1-4E25-9931-DE23A45DCBF4}" type="pres">
      <dgm:prSet presAssocID="{2BAB3FA6-7A03-4076-B497-65237503630F}" presName="parSpace" presStyleCnt="0"/>
      <dgm:spPr/>
    </dgm:pt>
    <dgm:pt modelId="{42F2135C-D7E7-45D9-99D9-70B1DC4F2F21}" type="pres">
      <dgm:prSet presAssocID="{6AE0BA75-A7B7-471C-AF6E-BB0180D1EDFD}" presName="parTxOnly" presStyleLbl="node1" presStyleIdx="1" presStyleCnt="3">
        <dgm:presLayoutVars>
          <dgm:bulletEnabled val="1"/>
        </dgm:presLayoutVars>
      </dgm:prSet>
      <dgm:spPr/>
    </dgm:pt>
    <dgm:pt modelId="{A1F48DD9-FB5F-456D-8AD6-CFAFC94CE586}" type="pres">
      <dgm:prSet presAssocID="{09A546FF-88BB-46F9-8784-5344E08BA28C}" presName="parSpace" presStyleCnt="0"/>
      <dgm:spPr/>
    </dgm:pt>
    <dgm:pt modelId="{6CCEF3AE-023F-4E52-BE8D-C3C4E3315E72}" type="pres">
      <dgm:prSet presAssocID="{B4F98AC1-680F-4F96-9E6E-0252DD837F8C}" presName="parTxOnly" presStyleLbl="node1" presStyleIdx="2" presStyleCnt="3" custLinFactNeighborX="572" custLinFactNeighborY="41187">
        <dgm:presLayoutVars>
          <dgm:bulletEnabled val="1"/>
        </dgm:presLayoutVars>
      </dgm:prSet>
      <dgm:spPr/>
    </dgm:pt>
  </dgm:ptLst>
  <dgm:cxnLst>
    <dgm:cxn modelId="{0D4BAE0F-22E9-468C-B191-0FF5D813D3B0}" type="presOf" srcId="{6AE0BA75-A7B7-471C-AF6E-BB0180D1EDFD}" destId="{42F2135C-D7E7-45D9-99D9-70B1DC4F2F21}" srcOrd="0" destOrd="0" presId="urn:microsoft.com/office/officeart/2005/8/layout/hChevron3"/>
    <dgm:cxn modelId="{B7DEB597-262B-4A5A-973E-196FBEA6D910}" srcId="{72CD773E-D30C-4A26-89C5-255C264EA0EB}" destId="{6AE0BA75-A7B7-471C-AF6E-BB0180D1EDFD}" srcOrd="1" destOrd="0" parTransId="{7CB23530-7205-4800-8A23-0142602A0C19}" sibTransId="{09A546FF-88BB-46F9-8784-5344E08BA28C}"/>
    <dgm:cxn modelId="{AB58F89D-88D9-4319-8E4B-A8CDC501E3C7}" type="presOf" srcId="{50066D4A-8F59-459F-A33C-47C46DFC462F}" destId="{A86C44AA-D570-47DC-80DA-A3F6F87ECC48}" srcOrd="0" destOrd="0" presId="urn:microsoft.com/office/officeart/2005/8/layout/hChevron3"/>
    <dgm:cxn modelId="{50ADF9B1-FC26-42E1-B6BE-10A02A0691AC}" srcId="{72CD773E-D30C-4A26-89C5-255C264EA0EB}" destId="{B4F98AC1-680F-4F96-9E6E-0252DD837F8C}" srcOrd="2" destOrd="0" parTransId="{DB373655-9E18-4836-9D17-A1A167603584}" sibTransId="{A3B58267-183F-48CB-92F1-F9E09A843820}"/>
    <dgm:cxn modelId="{6997EDD9-7CA5-4F4D-A486-6881F024C89D}" type="presOf" srcId="{B4F98AC1-680F-4F96-9E6E-0252DD837F8C}" destId="{6CCEF3AE-023F-4E52-BE8D-C3C4E3315E72}" srcOrd="0" destOrd="0" presId="urn:microsoft.com/office/officeart/2005/8/layout/hChevron3"/>
    <dgm:cxn modelId="{5EBFABF0-C449-46B3-9DF5-DFFF69580645}" srcId="{72CD773E-D30C-4A26-89C5-255C264EA0EB}" destId="{50066D4A-8F59-459F-A33C-47C46DFC462F}" srcOrd="0" destOrd="0" parTransId="{4499CEBC-6859-4180-9F2D-C3A19B57DAFB}" sibTransId="{2BAB3FA6-7A03-4076-B497-65237503630F}"/>
    <dgm:cxn modelId="{6A295BF5-B800-4454-8A04-A83BCECAEDC1}" type="presOf" srcId="{72CD773E-D30C-4A26-89C5-255C264EA0EB}" destId="{CDED9AFD-E9AD-4433-B0F5-778C3FFD7539}" srcOrd="0" destOrd="0" presId="urn:microsoft.com/office/officeart/2005/8/layout/hChevron3"/>
    <dgm:cxn modelId="{39119FFA-D1B2-41A3-8380-F24CE807F657}" type="presParOf" srcId="{CDED9AFD-E9AD-4433-B0F5-778C3FFD7539}" destId="{A86C44AA-D570-47DC-80DA-A3F6F87ECC48}" srcOrd="0" destOrd="0" presId="urn:microsoft.com/office/officeart/2005/8/layout/hChevron3"/>
    <dgm:cxn modelId="{01591483-35B6-4C01-9DA7-46BE46BF140E}" type="presParOf" srcId="{CDED9AFD-E9AD-4433-B0F5-778C3FFD7539}" destId="{1F4F360E-FFF1-4E25-9931-DE23A45DCBF4}" srcOrd="1" destOrd="0" presId="urn:microsoft.com/office/officeart/2005/8/layout/hChevron3"/>
    <dgm:cxn modelId="{938D3B90-89FC-4409-A2E4-062C5B5E9503}" type="presParOf" srcId="{CDED9AFD-E9AD-4433-B0F5-778C3FFD7539}" destId="{42F2135C-D7E7-45D9-99D9-70B1DC4F2F21}" srcOrd="2" destOrd="0" presId="urn:microsoft.com/office/officeart/2005/8/layout/hChevron3"/>
    <dgm:cxn modelId="{BE8C6321-C2C4-4EB2-BA35-750A6D60C95A}" type="presParOf" srcId="{CDED9AFD-E9AD-4433-B0F5-778C3FFD7539}" destId="{A1F48DD9-FB5F-456D-8AD6-CFAFC94CE586}" srcOrd="3" destOrd="0" presId="urn:microsoft.com/office/officeart/2005/8/layout/hChevron3"/>
    <dgm:cxn modelId="{3E3CEB72-A1B0-41AE-AECC-18ABAC7F620B}" type="presParOf" srcId="{CDED9AFD-E9AD-4433-B0F5-778C3FFD7539}" destId="{6CCEF3AE-023F-4E52-BE8D-C3C4E3315E72}" srcOrd="4" destOrd="0" presId="urn:microsoft.com/office/officeart/2005/8/layout/hChevron3"/>
  </dgm:cxnLst>
  <dgm:bg>
    <a:solidFill>
      <a:schemeClr val="accent1">
        <a:lumMod val="20000"/>
        <a:lumOff val="80000"/>
      </a:schemeClr>
    </a:solidFill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2CD773E-D30C-4A26-89C5-255C264EA0EB}" type="doc">
      <dgm:prSet loTypeId="urn:microsoft.com/office/officeart/2005/8/layout/hChevron3" loCatId="process" qsTypeId="urn:microsoft.com/office/officeart/2005/8/quickstyle/simple1" qsCatId="simple" csTypeId="urn:microsoft.com/office/officeart/2005/8/colors/accent4_2" csCatId="accent4" phldr="1"/>
      <dgm:spPr/>
    </dgm:pt>
    <dgm:pt modelId="{50066D4A-8F59-459F-A33C-47C46DFC462F}">
      <dgm:prSet phldrT="[Texte]"/>
      <dgm:spPr>
        <a:solidFill>
          <a:srgbClr val="FFC000"/>
        </a:solidFill>
      </dgm:spPr>
      <dgm:t>
        <a:bodyPr/>
        <a:lstStyle/>
        <a:p>
          <a:pPr algn="l"/>
          <a:r>
            <a:rPr lang="fr-FR" b="1">
              <a:latin typeface="Tenorite" panose="00000500000000000000" pitchFamily="2" charset="0"/>
            </a:rPr>
            <a:t>1. INTRODUCTION</a:t>
          </a:r>
        </a:p>
      </dgm:t>
    </dgm:pt>
    <dgm:pt modelId="{4499CEBC-6859-4180-9F2D-C3A19B57DAFB}" type="parTrans" cxnId="{5EBFABF0-C449-46B3-9DF5-DFFF69580645}">
      <dgm:prSet/>
      <dgm:spPr/>
      <dgm:t>
        <a:bodyPr/>
        <a:lstStyle/>
        <a:p>
          <a:pPr algn="l"/>
          <a:endParaRPr lang="fr-FR" b="1">
            <a:latin typeface="Tenorite" panose="00000500000000000000" pitchFamily="2" charset="0"/>
          </a:endParaRPr>
        </a:p>
      </dgm:t>
    </dgm:pt>
    <dgm:pt modelId="{2BAB3FA6-7A03-4076-B497-65237503630F}" type="sibTrans" cxnId="{5EBFABF0-C449-46B3-9DF5-DFFF69580645}">
      <dgm:prSet/>
      <dgm:spPr/>
      <dgm:t>
        <a:bodyPr/>
        <a:lstStyle/>
        <a:p>
          <a:pPr algn="l"/>
          <a:endParaRPr lang="fr-FR" b="1">
            <a:latin typeface="Tenorite" panose="00000500000000000000" pitchFamily="2" charset="0"/>
          </a:endParaRPr>
        </a:p>
      </dgm:t>
    </dgm:pt>
    <dgm:pt modelId="{6AE0BA75-A7B7-471C-AF6E-BB0180D1EDFD}">
      <dgm:prSet phldrT="[Texte]"/>
      <dgm:spPr>
        <a:solidFill>
          <a:schemeClr val="accent4">
            <a:lumMod val="40000"/>
            <a:lumOff val="60000"/>
          </a:schemeClr>
        </a:solidFill>
      </dgm:spPr>
      <dgm:t>
        <a:bodyPr/>
        <a:lstStyle/>
        <a:p>
          <a:pPr algn="l"/>
          <a:r>
            <a:rPr lang="fr-FR" b="1">
              <a:latin typeface="Tenorite" panose="00000500000000000000" pitchFamily="2" charset="0"/>
            </a:rPr>
            <a:t>2. WORK DONE</a:t>
          </a:r>
        </a:p>
      </dgm:t>
    </dgm:pt>
    <dgm:pt modelId="{7CB23530-7205-4800-8A23-0142602A0C19}" type="parTrans" cxnId="{B7DEB597-262B-4A5A-973E-196FBEA6D910}">
      <dgm:prSet/>
      <dgm:spPr/>
      <dgm:t>
        <a:bodyPr/>
        <a:lstStyle/>
        <a:p>
          <a:pPr algn="l"/>
          <a:endParaRPr lang="fr-FR" b="1">
            <a:latin typeface="Tenorite" panose="00000500000000000000" pitchFamily="2" charset="0"/>
          </a:endParaRPr>
        </a:p>
      </dgm:t>
    </dgm:pt>
    <dgm:pt modelId="{09A546FF-88BB-46F9-8784-5344E08BA28C}" type="sibTrans" cxnId="{B7DEB597-262B-4A5A-973E-196FBEA6D910}">
      <dgm:prSet/>
      <dgm:spPr/>
      <dgm:t>
        <a:bodyPr/>
        <a:lstStyle/>
        <a:p>
          <a:pPr algn="l"/>
          <a:endParaRPr lang="fr-FR" b="1">
            <a:latin typeface="Tenorite" panose="00000500000000000000" pitchFamily="2" charset="0"/>
          </a:endParaRPr>
        </a:p>
      </dgm:t>
    </dgm:pt>
    <dgm:pt modelId="{B4F98AC1-680F-4F96-9E6E-0252DD837F8C}">
      <dgm:prSet phldrT="[Texte]"/>
      <dgm:spPr>
        <a:solidFill>
          <a:schemeClr val="accent4">
            <a:lumMod val="40000"/>
            <a:lumOff val="60000"/>
          </a:schemeClr>
        </a:solidFill>
      </dgm:spPr>
      <dgm:t>
        <a:bodyPr/>
        <a:lstStyle/>
        <a:p>
          <a:pPr algn="l"/>
          <a:r>
            <a:rPr lang="fr-FR" b="1">
              <a:latin typeface="Tenorite" panose="00000500000000000000" pitchFamily="2" charset="0"/>
            </a:rPr>
            <a:t>3. CONCLUSION</a:t>
          </a:r>
        </a:p>
      </dgm:t>
    </dgm:pt>
    <dgm:pt modelId="{DB373655-9E18-4836-9D17-A1A167603584}" type="parTrans" cxnId="{50ADF9B1-FC26-42E1-B6BE-10A02A0691AC}">
      <dgm:prSet/>
      <dgm:spPr/>
      <dgm:t>
        <a:bodyPr/>
        <a:lstStyle/>
        <a:p>
          <a:pPr algn="l"/>
          <a:endParaRPr lang="fr-FR" b="1">
            <a:latin typeface="Tenorite" panose="00000500000000000000" pitchFamily="2" charset="0"/>
          </a:endParaRPr>
        </a:p>
      </dgm:t>
    </dgm:pt>
    <dgm:pt modelId="{A3B58267-183F-48CB-92F1-F9E09A843820}" type="sibTrans" cxnId="{50ADF9B1-FC26-42E1-B6BE-10A02A0691AC}">
      <dgm:prSet/>
      <dgm:spPr/>
      <dgm:t>
        <a:bodyPr/>
        <a:lstStyle/>
        <a:p>
          <a:pPr algn="l"/>
          <a:endParaRPr lang="fr-FR" b="1">
            <a:latin typeface="Tenorite" panose="00000500000000000000" pitchFamily="2" charset="0"/>
          </a:endParaRPr>
        </a:p>
      </dgm:t>
    </dgm:pt>
    <dgm:pt modelId="{CDED9AFD-E9AD-4433-B0F5-778C3FFD7539}" type="pres">
      <dgm:prSet presAssocID="{72CD773E-D30C-4A26-89C5-255C264EA0EB}" presName="Name0" presStyleCnt="0">
        <dgm:presLayoutVars>
          <dgm:dir/>
          <dgm:resizeHandles val="exact"/>
        </dgm:presLayoutVars>
      </dgm:prSet>
      <dgm:spPr/>
    </dgm:pt>
    <dgm:pt modelId="{A86C44AA-D570-47DC-80DA-A3F6F87ECC48}" type="pres">
      <dgm:prSet presAssocID="{50066D4A-8F59-459F-A33C-47C46DFC462F}" presName="parTxOnly" presStyleLbl="node1" presStyleIdx="0" presStyleCnt="3" custAng="0">
        <dgm:presLayoutVars>
          <dgm:bulletEnabled val="1"/>
        </dgm:presLayoutVars>
      </dgm:prSet>
      <dgm:spPr/>
    </dgm:pt>
    <dgm:pt modelId="{1F4F360E-FFF1-4E25-9931-DE23A45DCBF4}" type="pres">
      <dgm:prSet presAssocID="{2BAB3FA6-7A03-4076-B497-65237503630F}" presName="parSpace" presStyleCnt="0"/>
      <dgm:spPr/>
    </dgm:pt>
    <dgm:pt modelId="{42F2135C-D7E7-45D9-99D9-70B1DC4F2F21}" type="pres">
      <dgm:prSet presAssocID="{6AE0BA75-A7B7-471C-AF6E-BB0180D1EDFD}" presName="parTxOnly" presStyleLbl="node1" presStyleIdx="1" presStyleCnt="3">
        <dgm:presLayoutVars>
          <dgm:bulletEnabled val="1"/>
        </dgm:presLayoutVars>
      </dgm:prSet>
      <dgm:spPr/>
    </dgm:pt>
    <dgm:pt modelId="{A1F48DD9-FB5F-456D-8AD6-CFAFC94CE586}" type="pres">
      <dgm:prSet presAssocID="{09A546FF-88BB-46F9-8784-5344E08BA28C}" presName="parSpace" presStyleCnt="0"/>
      <dgm:spPr/>
    </dgm:pt>
    <dgm:pt modelId="{6CCEF3AE-023F-4E52-BE8D-C3C4E3315E72}" type="pres">
      <dgm:prSet presAssocID="{B4F98AC1-680F-4F96-9E6E-0252DD837F8C}" presName="parTxOnly" presStyleLbl="node1" presStyleIdx="2" presStyleCnt="3" custLinFactNeighborX="4089" custLinFactNeighborY="-122">
        <dgm:presLayoutVars>
          <dgm:bulletEnabled val="1"/>
        </dgm:presLayoutVars>
      </dgm:prSet>
      <dgm:spPr/>
    </dgm:pt>
  </dgm:ptLst>
  <dgm:cxnLst>
    <dgm:cxn modelId="{0D4BAE0F-22E9-468C-B191-0FF5D813D3B0}" type="presOf" srcId="{6AE0BA75-A7B7-471C-AF6E-BB0180D1EDFD}" destId="{42F2135C-D7E7-45D9-99D9-70B1DC4F2F21}" srcOrd="0" destOrd="0" presId="urn:microsoft.com/office/officeart/2005/8/layout/hChevron3"/>
    <dgm:cxn modelId="{B7DEB597-262B-4A5A-973E-196FBEA6D910}" srcId="{72CD773E-D30C-4A26-89C5-255C264EA0EB}" destId="{6AE0BA75-A7B7-471C-AF6E-BB0180D1EDFD}" srcOrd="1" destOrd="0" parTransId="{7CB23530-7205-4800-8A23-0142602A0C19}" sibTransId="{09A546FF-88BB-46F9-8784-5344E08BA28C}"/>
    <dgm:cxn modelId="{AB58F89D-88D9-4319-8E4B-A8CDC501E3C7}" type="presOf" srcId="{50066D4A-8F59-459F-A33C-47C46DFC462F}" destId="{A86C44AA-D570-47DC-80DA-A3F6F87ECC48}" srcOrd="0" destOrd="0" presId="urn:microsoft.com/office/officeart/2005/8/layout/hChevron3"/>
    <dgm:cxn modelId="{50ADF9B1-FC26-42E1-B6BE-10A02A0691AC}" srcId="{72CD773E-D30C-4A26-89C5-255C264EA0EB}" destId="{B4F98AC1-680F-4F96-9E6E-0252DD837F8C}" srcOrd="2" destOrd="0" parTransId="{DB373655-9E18-4836-9D17-A1A167603584}" sibTransId="{A3B58267-183F-48CB-92F1-F9E09A843820}"/>
    <dgm:cxn modelId="{6997EDD9-7CA5-4F4D-A486-6881F024C89D}" type="presOf" srcId="{B4F98AC1-680F-4F96-9E6E-0252DD837F8C}" destId="{6CCEF3AE-023F-4E52-BE8D-C3C4E3315E72}" srcOrd="0" destOrd="0" presId="urn:microsoft.com/office/officeart/2005/8/layout/hChevron3"/>
    <dgm:cxn modelId="{5EBFABF0-C449-46B3-9DF5-DFFF69580645}" srcId="{72CD773E-D30C-4A26-89C5-255C264EA0EB}" destId="{50066D4A-8F59-459F-A33C-47C46DFC462F}" srcOrd="0" destOrd="0" parTransId="{4499CEBC-6859-4180-9F2D-C3A19B57DAFB}" sibTransId="{2BAB3FA6-7A03-4076-B497-65237503630F}"/>
    <dgm:cxn modelId="{6A295BF5-B800-4454-8A04-A83BCECAEDC1}" type="presOf" srcId="{72CD773E-D30C-4A26-89C5-255C264EA0EB}" destId="{CDED9AFD-E9AD-4433-B0F5-778C3FFD7539}" srcOrd="0" destOrd="0" presId="urn:microsoft.com/office/officeart/2005/8/layout/hChevron3"/>
    <dgm:cxn modelId="{39119FFA-D1B2-41A3-8380-F24CE807F657}" type="presParOf" srcId="{CDED9AFD-E9AD-4433-B0F5-778C3FFD7539}" destId="{A86C44AA-D570-47DC-80DA-A3F6F87ECC48}" srcOrd="0" destOrd="0" presId="urn:microsoft.com/office/officeart/2005/8/layout/hChevron3"/>
    <dgm:cxn modelId="{01591483-35B6-4C01-9DA7-46BE46BF140E}" type="presParOf" srcId="{CDED9AFD-E9AD-4433-B0F5-778C3FFD7539}" destId="{1F4F360E-FFF1-4E25-9931-DE23A45DCBF4}" srcOrd="1" destOrd="0" presId="urn:microsoft.com/office/officeart/2005/8/layout/hChevron3"/>
    <dgm:cxn modelId="{938D3B90-89FC-4409-A2E4-062C5B5E9503}" type="presParOf" srcId="{CDED9AFD-E9AD-4433-B0F5-778C3FFD7539}" destId="{42F2135C-D7E7-45D9-99D9-70B1DC4F2F21}" srcOrd="2" destOrd="0" presId="urn:microsoft.com/office/officeart/2005/8/layout/hChevron3"/>
    <dgm:cxn modelId="{BE8C6321-C2C4-4EB2-BA35-750A6D60C95A}" type="presParOf" srcId="{CDED9AFD-E9AD-4433-B0F5-778C3FFD7539}" destId="{A1F48DD9-FB5F-456D-8AD6-CFAFC94CE586}" srcOrd="3" destOrd="0" presId="urn:microsoft.com/office/officeart/2005/8/layout/hChevron3"/>
    <dgm:cxn modelId="{3E3CEB72-A1B0-41AE-AECC-18ABAC7F620B}" type="presParOf" srcId="{CDED9AFD-E9AD-4433-B0F5-778C3FFD7539}" destId="{6CCEF3AE-023F-4E52-BE8D-C3C4E3315E72}" srcOrd="4" destOrd="0" presId="urn:microsoft.com/office/officeart/2005/8/layout/hChevron3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2CD773E-D30C-4A26-89C5-255C264EA0EB}" type="doc">
      <dgm:prSet loTypeId="urn:microsoft.com/office/officeart/2005/8/layout/hChevron3" loCatId="process" qsTypeId="urn:microsoft.com/office/officeart/2005/8/quickstyle/simple1" qsCatId="simple" csTypeId="urn:microsoft.com/office/officeart/2005/8/colors/accent4_2" csCatId="accent4" phldr="1"/>
      <dgm:spPr/>
    </dgm:pt>
    <dgm:pt modelId="{50066D4A-8F59-459F-A33C-47C46DFC462F}">
      <dgm:prSet phldrT="[Texte]"/>
      <dgm:spPr>
        <a:solidFill>
          <a:schemeClr val="accent4">
            <a:lumMod val="40000"/>
            <a:lumOff val="60000"/>
          </a:schemeClr>
        </a:solidFill>
      </dgm:spPr>
      <dgm:t>
        <a:bodyPr/>
        <a:lstStyle/>
        <a:p>
          <a:pPr algn="l"/>
          <a:r>
            <a:rPr lang="fr-FR" b="1">
              <a:latin typeface="Tenorite" panose="00000500000000000000" pitchFamily="2" charset="0"/>
            </a:rPr>
            <a:t>1. INTRODUCTION</a:t>
          </a:r>
        </a:p>
      </dgm:t>
    </dgm:pt>
    <dgm:pt modelId="{4499CEBC-6859-4180-9F2D-C3A19B57DAFB}" type="parTrans" cxnId="{5EBFABF0-C449-46B3-9DF5-DFFF69580645}">
      <dgm:prSet/>
      <dgm:spPr/>
      <dgm:t>
        <a:bodyPr/>
        <a:lstStyle/>
        <a:p>
          <a:pPr algn="l"/>
          <a:endParaRPr lang="fr-FR" b="1">
            <a:latin typeface="Tenorite" panose="00000500000000000000" pitchFamily="2" charset="0"/>
          </a:endParaRPr>
        </a:p>
      </dgm:t>
    </dgm:pt>
    <dgm:pt modelId="{2BAB3FA6-7A03-4076-B497-65237503630F}" type="sibTrans" cxnId="{5EBFABF0-C449-46B3-9DF5-DFFF69580645}">
      <dgm:prSet/>
      <dgm:spPr/>
      <dgm:t>
        <a:bodyPr/>
        <a:lstStyle/>
        <a:p>
          <a:pPr algn="l"/>
          <a:endParaRPr lang="fr-FR" b="1">
            <a:latin typeface="Tenorite" panose="00000500000000000000" pitchFamily="2" charset="0"/>
          </a:endParaRPr>
        </a:p>
      </dgm:t>
    </dgm:pt>
    <dgm:pt modelId="{6AE0BA75-A7B7-471C-AF6E-BB0180D1EDFD}">
      <dgm:prSet phldrT="[Texte]"/>
      <dgm:spPr>
        <a:solidFill>
          <a:srgbClr val="FFC000"/>
        </a:solidFill>
      </dgm:spPr>
      <dgm:t>
        <a:bodyPr/>
        <a:lstStyle/>
        <a:p>
          <a:pPr algn="l"/>
          <a:r>
            <a:rPr lang="fr-FR" b="1">
              <a:latin typeface="Tenorite" panose="00000500000000000000" pitchFamily="2" charset="0"/>
            </a:rPr>
            <a:t>2. WORK DONE</a:t>
          </a:r>
        </a:p>
      </dgm:t>
    </dgm:pt>
    <dgm:pt modelId="{7CB23530-7205-4800-8A23-0142602A0C19}" type="parTrans" cxnId="{B7DEB597-262B-4A5A-973E-196FBEA6D910}">
      <dgm:prSet/>
      <dgm:spPr/>
      <dgm:t>
        <a:bodyPr/>
        <a:lstStyle/>
        <a:p>
          <a:pPr algn="l"/>
          <a:endParaRPr lang="fr-FR" b="1">
            <a:latin typeface="Tenorite" panose="00000500000000000000" pitchFamily="2" charset="0"/>
          </a:endParaRPr>
        </a:p>
      </dgm:t>
    </dgm:pt>
    <dgm:pt modelId="{09A546FF-88BB-46F9-8784-5344E08BA28C}" type="sibTrans" cxnId="{B7DEB597-262B-4A5A-973E-196FBEA6D910}">
      <dgm:prSet/>
      <dgm:spPr/>
      <dgm:t>
        <a:bodyPr/>
        <a:lstStyle/>
        <a:p>
          <a:pPr algn="l"/>
          <a:endParaRPr lang="fr-FR" b="1">
            <a:latin typeface="Tenorite" panose="00000500000000000000" pitchFamily="2" charset="0"/>
          </a:endParaRPr>
        </a:p>
      </dgm:t>
    </dgm:pt>
    <dgm:pt modelId="{B4F98AC1-680F-4F96-9E6E-0252DD837F8C}">
      <dgm:prSet phldrT="[Texte]"/>
      <dgm:spPr>
        <a:solidFill>
          <a:schemeClr val="accent4">
            <a:lumMod val="40000"/>
            <a:lumOff val="60000"/>
          </a:schemeClr>
        </a:solidFill>
      </dgm:spPr>
      <dgm:t>
        <a:bodyPr/>
        <a:lstStyle/>
        <a:p>
          <a:pPr algn="l"/>
          <a:r>
            <a:rPr lang="fr-FR" b="1">
              <a:latin typeface="Tenorite" panose="00000500000000000000" pitchFamily="2" charset="0"/>
            </a:rPr>
            <a:t>3. CONCLUSION</a:t>
          </a:r>
        </a:p>
      </dgm:t>
    </dgm:pt>
    <dgm:pt modelId="{DB373655-9E18-4836-9D17-A1A167603584}" type="parTrans" cxnId="{50ADF9B1-FC26-42E1-B6BE-10A02A0691AC}">
      <dgm:prSet/>
      <dgm:spPr/>
      <dgm:t>
        <a:bodyPr/>
        <a:lstStyle/>
        <a:p>
          <a:pPr algn="l"/>
          <a:endParaRPr lang="fr-FR" b="1">
            <a:latin typeface="Tenorite" panose="00000500000000000000" pitchFamily="2" charset="0"/>
          </a:endParaRPr>
        </a:p>
      </dgm:t>
    </dgm:pt>
    <dgm:pt modelId="{A3B58267-183F-48CB-92F1-F9E09A843820}" type="sibTrans" cxnId="{50ADF9B1-FC26-42E1-B6BE-10A02A0691AC}">
      <dgm:prSet/>
      <dgm:spPr/>
      <dgm:t>
        <a:bodyPr/>
        <a:lstStyle/>
        <a:p>
          <a:pPr algn="l"/>
          <a:endParaRPr lang="fr-FR" b="1">
            <a:latin typeface="Tenorite" panose="00000500000000000000" pitchFamily="2" charset="0"/>
          </a:endParaRPr>
        </a:p>
      </dgm:t>
    </dgm:pt>
    <dgm:pt modelId="{CDED9AFD-E9AD-4433-B0F5-778C3FFD7539}" type="pres">
      <dgm:prSet presAssocID="{72CD773E-D30C-4A26-89C5-255C264EA0EB}" presName="Name0" presStyleCnt="0">
        <dgm:presLayoutVars>
          <dgm:dir/>
          <dgm:resizeHandles val="exact"/>
        </dgm:presLayoutVars>
      </dgm:prSet>
      <dgm:spPr/>
    </dgm:pt>
    <dgm:pt modelId="{A86C44AA-D570-47DC-80DA-A3F6F87ECC48}" type="pres">
      <dgm:prSet presAssocID="{50066D4A-8F59-459F-A33C-47C46DFC462F}" presName="parTxOnly" presStyleLbl="node1" presStyleIdx="0" presStyleCnt="3" custAng="0">
        <dgm:presLayoutVars>
          <dgm:bulletEnabled val="1"/>
        </dgm:presLayoutVars>
      </dgm:prSet>
      <dgm:spPr/>
    </dgm:pt>
    <dgm:pt modelId="{1F4F360E-FFF1-4E25-9931-DE23A45DCBF4}" type="pres">
      <dgm:prSet presAssocID="{2BAB3FA6-7A03-4076-B497-65237503630F}" presName="parSpace" presStyleCnt="0"/>
      <dgm:spPr/>
    </dgm:pt>
    <dgm:pt modelId="{42F2135C-D7E7-45D9-99D9-70B1DC4F2F21}" type="pres">
      <dgm:prSet presAssocID="{6AE0BA75-A7B7-471C-AF6E-BB0180D1EDFD}" presName="parTxOnly" presStyleLbl="node1" presStyleIdx="1" presStyleCnt="3">
        <dgm:presLayoutVars>
          <dgm:bulletEnabled val="1"/>
        </dgm:presLayoutVars>
      </dgm:prSet>
      <dgm:spPr/>
    </dgm:pt>
    <dgm:pt modelId="{A1F48DD9-FB5F-456D-8AD6-CFAFC94CE586}" type="pres">
      <dgm:prSet presAssocID="{09A546FF-88BB-46F9-8784-5344E08BA28C}" presName="parSpace" presStyleCnt="0"/>
      <dgm:spPr/>
    </dgm:pt>
    <dgm:pt modelId="{6CCEF3AE-023F-4E52-BE8D-C3C4E3315E72}" type="pres">
      <dgm:prSet presAssocID="{B4F98AC1-680F-4F96-9E6E-0252DD837F8C}" presName="parTxOnly" presStyleLbl="node1" presStyleIdx="2" presStyleCnt="3" custLinFactNeighborX="572" custLinFactNeighborY="18989">
        <dgm:presLayoutVars>
          <dgm:bulletEnabled val="1"/>
        </dgm:presLayoutVars>
      </dgm:prSet>
      <dgm:spPr/>
    </dgm:pt>
  </dgm:ptLst>
  <dgm:cxnLst>
    <dgm:cxn modelId="{0D4BAE0F-22E9-468C-B191-0FF5D813D3B0}" type="presOf" srcId="{6AE0BA75-A7B7-471C-AF6E-BB0180D1EDFD}" destId="{42F2135C-D7E7-45D9-99D9-70B1DC4F2F21}" srcOrd="0" destOrd="0" presId="urn:microsoft.com/office/officeart/2005/8/layout/hChevron3"/>
    <dgm:cxn modelId="{B7DEB597-262B-4A5A-973E-196FBEA6D910}" srcId="{72CD773E-D30C-4A26-89C5-255C264EA0EB}" destId="{6AE0BA75-A7B7-471C-AF6E-BB0180D1EDFD}" srcOrd="1" destOrd="0" parTransId="{7CB23530-7205-4800-8A23-0142602A0C19}" sibTransId="{09A546FF-88BB-46F9-8784-5344E08BA28C}"/>
    <dgm:cxn modelId="{AB58F89D-88D9-4319-8E4B-A8CDC501E3C7}" type="presOf" srcId="{50066D4A-8F59-459F-A33C-47C46DFC462F}" destId="{A86C44AA-D570-47DC-80DA-A3F6F87ECC48}" srcOrd="0" destOrd="0" presId="urn:microsoft.com/office/officeart/2005/8/layout/hChevron3"/>
    <dgm:cxn modelId="{50ADF9B1-FC26-42E1-B6BE-10A02A0691AC}" srcId="{72CD773E-D30C-4A26-89C5-255C264EA0EB}" destId="{B4F98AC1-680F-4F96-9E6E-0252DD837F8C}" srcOrd="2" destOrd="0" parTransId="{DB373655-9E18-4836-9D17-A1A167603584}" sibTransId="{A3B58267-183F-48CB-92F1-F9E09A843820}"/>
    <dgm:cxn modelId="{6997EDD9-7CA5-4F4D-A486-6881F024C89D}" type="presOf" srcId="{B4F98AC1-680F-4F96-9E6E-0252DD837F8C}" destId="{6CCEF3AE-023F-4E52-BE8D-C3C4E3315E72}" srcOrd="0" destOrd="0" presId="urn:microsoft.com/office/officeart/2005/8/layout/hChevron3"/>
    <dgm:cxn modelId="{5EBFABF0-C449-46B3-9DF5-DFFF69580645}" srcId="{72CD773E-D30C-4A26-89C5-255C264EA0EB}" destId="{50066D4A-8F59-459F-A33C-47C46DFC462F}" srcOrd="0" destOrd="0" parTransId="{4499CEBC-6859-4180-9F2D-C3A19B57DAFB}" sibTransId="{2BAB3FA6-7A03-4076-B497-65237503630F}"/>
    <dgm:cxn modelId="{6A295BF5-B800-4454-8A04-A83BCECAEDC1}" type="presOf" srcId="{72CD773E-D30C-4A26-89C5-255C264EA0EB}" destId="{CDED9AFD-E9AD-4433-B0F5-778C3FFD7539}" srcOrd="0" destOrd="0" presId="urn:microsoft.com/office/officeart/2005/8/layout/hChevron3"/>
    <dgm:cxn modelId="{39119FFA-D1B2-41A3-8380-F24CE807F657}" type="presParOf" srcId="{CDED9AFD-E9AD-4433-B0F5-778C3FFD7539}" destId="{A86C44AA-D570-47DC-80DA-A3F6F87ECC48}" srcOrd="0" destOrd="0" presId="urn:microsoft.com/office/officeart/2005/8/layout/hChevron3"/>
    <dgm:cxn modelId="{01591483-35B6-4C01-9DA7-46BE46BF140E}" type="presParOf" srcId="{CDED9AFD-E9AD-4433-B0F5-778C3FFD7539}" destId="{1F4F360E-FFF1-4E25-9931-DE23A45DCBF4}" srcOrd="1" destOrd="0" presId="urn:microsoft.com/office/officeart/2005/8/layout/hChevron3"/>
    <dgm:cxn modelId="{938D3B90-89FC-4409-A2E4-062C5B5E9503}" type="presParOf" srcId="{CDED9AFD-E9AD-4433-B0F5-778C3FFD7539}" destId="{42F2135C-D7E7-45D9-99D9-70B1DC4F2F21}" srcOrd="2" destOrd="0" presId="urn:microsoft.com/office/officeart/2005/8/layout/hChevron3"/>
    <dgm:cxn modelId="{BE8C6321-C2C4-4EB2-BA35-750A6D60C95A}" type="presParOf" srcId="{CDED9AFD-E9AD-4433-B0F5-778C3FFD7539}" destId="{A1F48DD9-FB5F-456D-8AD6-CFAFC94CE586}" srcOrd="3" destOrd="0" presId="urn:microsoft.com/office/officeart/2005/8/layout/hChevron3"/>
    <dgm:cxn modelId="{3E3CEB72-A1B0-41AE-AECC-18ABAC7F620B}" type="presParOf" srcId="{CDED9AFD-E9AD-4433-B0F5-778C3FFD7539}" destId="{6CCEF3AE-023F-4E52-BE8D-C3C4E3315E72}" srcOrd="4" destOrd="0" presId="urn:microsoft.com/office/officeart/2005/8/layout/hChevron3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2CD773E-D30C-4A26-89C5-255C264EA0EB}" type="doc">
      <dgm:prSet loTypeId="urn:microsoft.com/office/officeart/2005/8/layout/hChevron3" loCatId="process" qsTypeId="urn:microsoft.com/office/officeart/2005/8/quickstyle/simple1" qsCatId="simple" csTypeId="urn:microsoft.com/office/officeart/2005/8/colors/accent4_2" csCatId="accent4" phldr="1"/>
      <dgm:spPr/>
    </dgm:pt>
    <dgm:pt modelId="{50066D4A-8F59-459F-A33C-47C46DFC462F}">
      <dgm:prSet phldrT="[Texte]"/>
      <dgm:spPr>
        <a:solidFill>
          <a:schemeClr val="accent4">
            <a:lumMod val="40000"/>
            <a:lumOff val="60000"/>
          </a:schemeClr>
        </a:solidFill>
      </dgm:spPr>
      <dgm:t>
        <a:bodyPr/>
        <a:lstStyle/>
        <a:p>
          <a:pPr algn="l"/>
          <a:r>
            <a:rPr lang="fr-FR" b="1">
              <a:latin typeface="Tenorite" panose="00000500000000000000" pitchFamily="2" charset="0"/>
            </a:rPr>
            <a:t>1. INTRODUCTION</a:t>
          </a:r>
        </a:p>
      </dgm:t>
    </dgm:pt>
    <dgm:pt modelId="{4499CEBC-6859-4180-9F2D-C3A19B57DAFB}" type="parTrans" cxnId="{5EBFABF0-C449-46B3-9DF5-DFFF69580645}">
      <dgm:prSet/>
      <dgm:spPr/>
      <dgm:t>
        <a:bodyPr/>
        <a:lstStyle/>
        <a:p>
          <a:pPr algn="l"/>
          <a:endParaRPr lang="fr-FR" b="1">
            <a:latin typeface="Tenorite" panose="00000500000000000000" pitchFamily="2" charset="0"/>
          </a:endParaRPr>
        </a:p>
      </dgm:t>
    </dgm:pt>
    <dgm:pt modelId="{2BAB3FA6-7A03-4076-B497-65237503630F}" type="sibTrans" cxnId="{5EBFABF0-C449-46B3-9DF5-DFFF69580645}">
      <dgm:prSet/>
      <dgm:spPr/>
      <dgm:t>
        <a:bodyPr/>
        <a:lstStyle/>
        <a:p>
          <a:pPr algn="l"/>
          <a:endParaRPr lang="fr-FR" b="1">
            <a:latin typeface="Tenorite" panose="00000500000000000000" pitchFamily="2" charset="0"/>
          </a:endParaRPr>
        </a:p>
      </dgm:t>
    </dgm:pt>
    <dgm:pt modelId="{6AE0BA75-A7B7-471C-AF6E-BB0180D1EDFD}">
      <dgm:prSet phldrT="[Texte]"/>
      <dgm:spPr>
        <a:solidFill>
          <a:srgbClr val="FFC000"/>
        </a:solidFill>
      </dgm:spPr>
      <dgm:t>
        <a:bodyPr/>
        <a:lstStyle/>
        <a:p>
          <a:pPr algn="l"/>
          <a:r>
            <a:rPr lang="fr-FR" b="1">
              <a:latin typeface="Tenorite" panose="00000500000000000000" pitchFamily="2" charset="0"/>
            </a:rPr>
            <a:t>2. WORK DONE</a:t>
          </a:r>
        </a:p>
      </dgm:t>
    </dgm:pt>
    <dgm:pt modelId="{7CB23530-7205-4800-8A23-0142602A0C19}" type="parTrans" cxnId="{B7DEB597-262B-4A5A-973E-196FBEA6D910}">
      <dgm:prSet/>
      <dgm:spPr/>
      <dgm:t>
        <a:bodyPr/>
        <a:lstStyle/>
        <a:p>
          <a:pPr algn="l"/>
          <a:endParaRPr lang="fr-FR" b="1">
            <a:latin typeface="Tenorite" panose="00000500000000000000" pitchFamily="2" charset="0"/>
          </a:endParaRPr>
        </a:p>
      </dgm:t>
    </dgm:pt>
    <dgm:pt modelId="{09A546FF-88BB-46F9-8784-5344E08BA28C}" type="sibTrans" cxnId="{B7DEB597-262B-4A5A-973E-196FBEA6D910}">
      <dgm:prSet/>
      <dgm:spPr/>
      <dgm:t>
        <a:bodyPr/>
        <a:lstStyle/>
        <a:p>
          <a:pPr algn="l"/>
          <a:endParaRPr lang="fr-FR" b="1">
            <a:latin typeface="Tenorite" panose="00000500000000000000" pitchFamily="2" charset="0"/>
          </a:endParaRPr>
        </a:p>
      </dgm:t>
    </dgm:pt>
    <dgm:pt modelId="{B4F98AC1-680F-4F96-9E6E-0252DD837F8C}">
      <dgm:prSet phldrT="[Texte]"/>
      <dgm:spPr>
        <a:solidFill>
          <a:schemeClr val="accent4">
            <a:lumMod val="40000"/>
            <a:lumOff val="60000"/>
          </a:schemeClr>
        </a:solidFill>
      </dgm:spPr>
      <dgm:t>
        <a:bodyPr/>
        <a:lstStyle/>
        <a:p>
          <a:pPr algn="l"/>
          <a:r>
            <a:rPr lang="fr-FR" b="1">
              <a:latin typeface="Tenorite" panose="00000500000000000000" pitchFamily="2" charset="0"/>
            </a:rPr>
            <a:t>3. CONCLUSION</a:t>
          </a:r>
        </a:p>
      </dgm:t>
    </dgm:pt>
    <dgm:pt modelId="{DB373655-9E18-4836-9D17-A1A167603584}" type="parTrans" cxnId="{50ADF9B1-FC26-42E1-B6BE-10A02A0691AC}">
      <dgm:prSet/>
      <dgm:spPr/>
      <dgm:t>
        <a:bodyPr/>
        <a:lstStyle/>
        <a:p>
          <a:pPr algn="l"/>
          <a:endParaRPr lang="fr-FR" b="1">
            <a:latin typeface="Tenorite" panose="00000500000000000000" pitchFamily="2" charset="0"/>
          </a:endParaRPr>
        </a:p>
      </dgm:t>
    </dgm:pt>
    <dgm:pt modelId="{A3B58267-183F-48CB-92F1-F9E09A843820}" type="sibTrans" cxnId="{50ADF9B1-FC26-42E1-B6BE-10A02A0691AC}">
      <dgm:prSet/>
      <dgm:spPr/>
      <dgm:t>
        <a:bodyPr/>
        <a:lstStyle/>
        <a:p>
          <a:pPr algn="l"/>
          <a:endParaRPr lang="fr-FR" b="1">
            <a:latin typeface="Tenorite" panose="00000500000000000000" pitchFamily="2" charset="0"/>
          </a:endParaRPr>
        </a:p>
      </dgm:t>
    </dgm:pt>
    <dgm:pt modelId="{CDED9AFD-E9AD-4433-B0F5-778C3FFD7539}" type="pres">
      <dgm:prSet presAssocID="{72CD773E-D30C-4A26-89C5-255C264EA0EB}" presName="Name0" presStyleCnt="0">
        <dgm:presLayoutVars>
          <dgm:dir/>
          <dgm:resizeHandles val="exact"/>
        </dgm:presLayoutVars>
      </dgm:prSet>
      <dgm:spPr/>
    </dgm:pt>
    <dgm:pt modelId="{A86C44AA-D570-47DC-80DA-A3F6F87ECC48}" type="pres">
      <dgm:prSet presAssocID="{50066D4A-8F59-459F-A33C-47C46DFC462F}" presName="parTxOnly" presStyleLbl="node1" presStyleIdx="0" presStyleCnt="3" custAng="0">
        <dgm:presLayoutVars>
          <dgm:bulletEnabled val="1"/>
        </dgm:presLayoutVars>
      </dgm:prSet>
      <dgm:spPr/>
    </dgm:pt>
    <dgm:pt modelId="{1F4F360E-FFF1-4E25-9931-DE23A45DCBF4}" type="pres">
      <dgm:prSet presAssocID="{2BAB3FA6-7A03-4076-B497-65237503630F}" presName="parSpace" presStyleCnt="0"/>
      <dgm:spPr/>
    </dgm:pt>
    <dgm:pt modelId="{42F2135C-D7E7-45D9-99D9-70B1DC4F2F21}" type="pres">
      <dgm:prSet presAssocID="{6AE0BA75-A7B7-471C-AF6E-BB0180D1EDFD}" presName="parTxOnly" presStyleLbl="node1" presStyleIdx="1" presStyleCnt="3">
        <dgm:presLayoutVars>
          <dgm:bulletEnabled val="1"/>
        </dgm:presLayoutVars>
      </dgm:prSet>
      <dgm:spPr/>
    </dgm:pt>
    <dgm:pt modelId="{A1F48DD9-FB5F-456D-8AD6-CFAFC94CE586}" type="pres">
      <dgm:prSet presAssocID="{09A546FF-88BB-46F9-8784-5344E08BA28C}" presName="parSpace" presStyleCnt="0"/>
      <dgm:spPr/>
    </dgm:pt>
    <dgm:pt modelId="{6CCEF3AE-023F-4E52-BE8D-C3C4E3315E72}" type="pres">
      <dgm:prSet presAssocID="{B4F98AC1-680F-4F96-9E6E-0252DD837F8C}" presName="parTxOnly" presStyleLbl="node1" presStyleIdx="2" presStyleCnt="3" custLinFactNeighborX="572" custLinFactNeighborY="18989">
        <dgm:presLayoutVars>
          <dgm:bulletEnabled val="1"/>
        </dgm:presLayoutVars>
      </dgm:prSet>
      <dgm:spPr/>
    </dgm:pt>
  </dgm:ptLst>
  <dgm:cxnLst>
    <dgm:cxn modelId="{0D4BAE0F-22E9-468C-B191-0FF5D813D3B0}" type="presOf" srcId="{6AE0BA75-A7B7-471C-AF6E-BB0180D1EDFD}" destId="{42F2135C-D7E7-45D9-99D9-70B1DC4F2F21}" srcOrd="0" destOrd="0" presId="urn:microsoft.com/office/officeart/2005/8/layout/hChevron3"/>
    <dgm:cxn modelId="{B7DEB597-262B-4A5A-973E-196FBEA6D910}" srcId="{72CD773E-D30C-4A26-89C5-255C264EA0EB}" destId="{6AE0BA75-A7B7-471C-AF6E-BB0180D1EDFD}" srcOrd="1" destOrd="0" parTransId="{7CB23530-7205-4800-8A23-0142602A0C19}" sibTransId="{09A546FF-88BB-46F9-8784-5344E08BA28C}"/>
    <dgm:cxn modelId="{AB58F89D-88D9-4319-8E4B-A8CDC501E3C7}" type="presOf" srcId="{50066D4A-8F59-459F-A33C-47C46DFC462F}" destId="{A86C44AA-D570-47DC-80DA-A3F6F87ECC48}" srcOrd="0" destOrd="0" presId="urn:microsoft.com/office/officeart/2005/8/layout/hChevron3"/>
    <dgm:cxn modelId="{50ADF9B1-FC26-42E1-B6BE-10A02A0691AC}" srcId="{72CD773E-D30C-4A26-89C5-255C264EA0EB}" destId="{B4F98AC1-680F-4F96-9E6E-0252DD837F8C}" srcOrd="2" destOrd="0" parTransId="{DB373655-9E18-4836-9D17-A1A167603584}" sibTransId="{A3B58267-183F-48CB-92F1-F9E09A843820}"/>
    <dgm:cxn modelId="{6997EDD9-7CA5-4F4D-A486-6881F024C89D}" type="presOf" srcId="{B4F98AC1-680F-4F96-9E6E-0252DD837F8C}" destId="{6CCEF3AE-023F-4E52-BE8D-C3C4E3315E72}" srcOrd="0" destOrd="0" presId="urn:microsoft.com/office/officeart/2005/8/layout/hChevron3"/>
    <dgm:cxn modelId="{5EBFABF0-C449-46B3-9DF5-DFFF69580645}" srcId="{72CD773E-D30C-4A26-89C5-255C264EA0EB}" destId="{50066D4A-8F59-459F-A33C-47C46DFC462F}" srcOrd="0" destOrd="0" parTransId="{4499CEBC-6859-4180-9F2D-C3A19B57DAFB}" sibTransId="{2BAB3FA6-7A03-4076-B497-65237503630F}"/>
    <dgm:cxn modelId="{6A295BF5-B800-4454-8A04-A83BCECAEDC1}" type="presOf" srcId="{72CD773E-D30C-4A26-89C5-255C264EA0EB}" destId="{CDED9AFD-E9AD-4433-B0F5-778C3FFD7539}" srcOrd="0" destOrd="0" presId="urn:microsoft.com/office/officeart/2005/8/layout/hChevron3"/>
    <dgm:cxn modelId="{39119FFA-D1B2-41A3-8380-F24CE807F657}" type="presParOf" srcId="{CDED9AFD-E9AD-4433-B0F5-778C3FFD7539}" destId="{A86C44AA-D570-47DC-80DA-A3F6F87ECC48}" srcOrd="0" destOrd="0" presId="urn:microsoft.com/office/officeart/2005/8/layout/hChevron3"/>
    <dgm:cxn modelId="{01591483-35B6-4C01-9DA7-46BE46BF140E}" type="presParOf" srcId="{CDED9AFD-E9AD-4433-B0F5-778C3FFD7539}" destId="{1F4F360E-FFF1-4E25-9931-DE23A45DCBF4}" srcOrd="1" destOrd="0" presId="urn:microsoft.com/office/officeart/2005/8/layout/hChevron3"/>
    <dgm:cxn modelId="{938D3B90-89FC-4409-A2E4-062C5B5E9503}" type="presParOf" srcId="{CDED9AFD-E9AD-4433-B0F5-778C3FFD7539}" destId="{42F2135C-D7E7-45D9-99D9-70B1DC4F2F21}" srcOrd="2" destOrd="0" presId="urn:microsoft.com/office/officeart/2005/8/layout/hChevron3"/>
    <dgm:cxn modelId="{BE8C6321-C2C4-4EB2-BA35-750A6D60C95A}" type="presParOf" srcId="{CDED9AFD-E9AD-4433-B0F5-778C3FFD7539}" destId="{A1F48DD9-FB5F-456D-8AD6-CFAFC94CE586}" srcOrd="3" destOrd="0" presId="urn:microsoft.com/office/officeart/2005/8/layout/hChevron3"/>
    <dgm:cxn modelId="{3E3CEB72-A1B0-41AE-AECC-18ABAC7F620B}" type="presParOf" srcId="{CDED9AFD-E9AD-4433-B0F5-778C3FFD7539}" destId="{6CCEF3AE-023F-4E52-BE8D-C3C4E3315E72}" srcOrd="4" destOrd="0" presId="urn:microsoft.com/office/officeart/2005/8/layout/hChevron3"/>
  </dgm:cxnLst>
  <dgm:bg>
    <a:noFill/>
  </dgm:bg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72CD773E-D30C-4A26-89C5-255C264EA0EB}" type="doc">
      <dgm:prSet loTypeId="urn:microsoft.com/office/officeart/2005/8/layout/hChevron3" loCatId="process" qsTypeId="urn:microsoft.com/office/officeart/2005/8/quickstyle/simple1" qsCatId="simple" csTypeId="urn:microsoft.com/office/officeart/2005/8/colors/accent4_2" csCatId="accent4" phldr="1"/>
      <dgm:spPr/>
    </dgm:pt>
    <dgm:pt modelId="{50066D4A-8F59-459F-A33C-47C46DFC462F}">
      <dgm:prSet phldrT="[Texte]"/>
      <dgm:spPr>
        <a:solidFill>
          <a:schemeClr val="accent4">
            <a:lumMod val="40000"/>
            <a:lumOff val="60000"/>
          </a:schemeClr>
        </a:solidFill>
      </dgm:spPr>
      <dgm:t>
        <a:bodyPr/>
        <a:lstStyle/>
        <a:p>
          <a:pPr algn="l"/>
          <a:r>
            <a:rPr lang="fr-FR" b="1">
              <a:latin typeface="Tenorite" panose="00000500000000000000" pitchFamily="2" charset="0"/>
            </a:rPr>
            <a:t>1. INTRODUCTION</a:t>
          </a:r>
        </a:p>
      </dgm:t>
    </dgm:pt>
    <dgm:pt modelId="{4499CEBC-6859-4180-9F2D-C3A19B57DAFB}" type="parTrans" cxnId="{5EBFABF0-C449-46B3-9DF5-DFFF69580645}">
      <dgm:prSet/>
      <dgm:spPr/>
      <dgm:t>
        <a:bodyPr/>
        <a:lstStyle/>
        <a:p>
          <a:pPr algn="l"/>
          <a:endParaRPr lang="fr-FR" b="1">
            <a:latin typeface="Tenorite" panose="00000500000000000000" pitchFamily="2" charset="0"/>
          </a:endParaRPr>
        </a:p>
      </dgm:t>
    </dgm:pt>
    <dgm:pt modelId="{2BAB3FA6-7A03-4076-B497-65237503630F}" type="sibTrans" cxnId="{5EBFABF0-C449-46B3-9DF5-DFFF69580645}">
      <dgm:prSet/>
      <dgm:spPr/>
      <dgm:t>
        <a:bodyPr/>
        <a:lstStyle/>
        <a:p>
          <a:pPr algn="l"/>
          <a:endParaRPr lang="fr-FR" b="1">
            <a:latin typeface="Tenorite" panose="00000500000000000000" pitchFamily="2" charset="0"/>
          </a:endParaRPr>
        </a:p>
      </dgm:t>
    </dgm:pt>
    <dgm:pt modelId="{6AE0BA75-A7B7-471C-AF6E-BB0180D1EDFD}">
      <dgm:prSet phldrT="[Texte]"/>
      <dgm:spPr>
        <a:solidFill>
          <a:srgbClr val="FFC000"/>
        </a:solidFill>
      </dgm:spPr>
      <dgm:t>
        <a:bodyPr/>
        <a:lstStyle/>
        <a:p>
          <a:pPr algn="l"/>
          <a:r>
            <a:rPr lang="fr-FR" b="1">
              <a:latin typeface="Tenorite" panose="00000500000000000000" pitchFamily="2" charset="0"/>
            </a:rPr>
            <a:t>2. WORK DONE</a:t>
          </a:r>
        </a:p>
      </dgm:t>
    </dgm:pt>
    <dgm:pt modelId="{7CB23530-7205-4800-8A23-0142602A0C19}" type="parTrans" cxnId="{B7DEB597-262B-4A5A-973E-196FBEA6D910}">
      <dgm:prSet/>
      <dgm:spPr/>
      <dgm:t>
        <a:bodyPr/>
        <a:lstStyle/>
        <a:p>
          <a:pPr algn="l"/>
          <a:endParaRPr lang="fr-FR" b="1">
            <a:latin typeface="Tenorite" panose="00000500000000000000" pitchFamily="2" charset="0"/>
          </a:endParaRPr>
        </a:p>
      </dgm:t>
    </dgm:pt>
    <dgm:pt modelId="{09A546FF-88BB-46F9-8784-5344E08BA28C}" type="sibTrans" cxnId="{B7DEB597-262B-4A5A-973E-196FBEA6D910}">
      <dgm:prSet/>
      <dgm:spPr/>
      <dgm:t>
        <a:bodyPr/>
        <a:lstStyle/>
        <a:p>
          <a:pPr algn="l"/>
          <a:endParaRPr lang="fr-FR" b="1">
            <a:latin typeface="Tenorite" panose="00000500000000000000" pitchFamily="2" charset="0"/>
          </a:endParaRPr>
        </a:p>
      </dgm:t>
    </dgm:pt>
    <dgm:pt modelId="{B4F98AC1-680F-4F96-9E6E-0252DD837F8C}">
      <dgm:prSet phldrT="[Texte]"/>
      <dgm:spPr>
        <a:solidFill>
          <a:schemeClr val="accent4">
            <a:lumMod val="40000"/>
            <a:lumOff val="60000"/>
          </a:schemeClr>
        </a:solidFill>
      </dgm:spPr>
      <dgm:t>
        <a:bodyPr/>
        <a:lstStyle/>
        <a:p>
          <a:pPr algn="l"/>
          <a:r>
            <a:rPr lang="fr-FR" b="1">
              <a:latin typeface="Tenorite" panose="00000500000000000000" pitchFamily="2" charset="0"/>
            </a:rPr>
            <a:t>3. CONCLUSION</a:t>
          </a:r>
        </a:p>
      </dgm:t>
    </dgm:pt>
    <dgm:pt modelId="{DB373655-9E18-4836-9D17-A1A167603584}" type="parTrans" cxnId="{50ADF9B1-FC26-42E1-B6BE-10A02A0691AC}">
      <dgm:prSet/>
      <dgm:spPr/>
      <dgm:t>
        <a:bodyPr/>
        <a:lstStyle/>
        <a:p>
          <a:pPr algn="l"/>
          <a:endParaRPr lang="fr-FR" b="1">
            <a:latin typeface="Tenorite" panose="00000500000000000000" pitchFamily="2" charset="0"/>
          </a:endParaRPr>
        </a:p>
      </dgm:t>
    </dgm:pt>
    <dgm:pt modelId="{A3B58267-183F-48CB-92F1-F9E09A843820}" type="sibTrans" cxnId="{50ADF9B1-FC26-42E1-B6BE-10A02A0691AC}">
      <dgm:prSet/>
      <dgm:spPr/>
      <dgm:t>
        <a:bodyPr/>
        <a:lstStyle/>
        <a:p>
          <a:pPr algn="l"/>
          <a:endParaRPr lang="fr-FR" b="1">
            <a:latin typeface="Tenorite" panose="00000500000000000000" pitchFamily="2" charset="0"/>
          </a:endParaRPr>
        </a:p>
      </dgm:t>
    </dgm:pt>
    <dgm:pt modelId="{CDED9AFD-E9AD-4433-B0F5-778C3FFD7539}" type="pres">
      <dgm:prSet presAssocID="{72CD773E-D30C-4A26-89C5-255C264EA0EB}" presName="Name0" presStyleCnt="0">
        <dgm:presLayoutVars>
          <dgm:dir/>
          <dgm:resizeHandles val="exact"/>
        </dgm:presLayoutVars>
      </dgm:prSet>
      <dgm:spPr/>
    </dgm:pt>
    <dgm:pt modelId="{A86C44AA-D570-47DC-80DA-A3F6F87ECC48}" type="pres">
      <dgm:prSet presAssocID="{50066D4A-8F59-459F-A33C-47C46DFC462F}" presName="parTxOnly" presStyleLbl="node1" presStyleIdx="0" presStyleCnt="3" custAng="0">
        <dgm:presLayoutVars>
          <dgm:bulletEnabled val="1"/>
        </dgm:presLayoutVars>
      </dgm:prSet>
      <dgm:spPr/>
    </dgm:pt>
    <dgm:pt modelId="{1F4F360E-FFF1-4E25-9931-DE23A45DCBF4}" type="pres">
      <dgm:prSet presAssocID="{2BAB3FA6-7A03-4076-B497-65237503630F}" presName="parSpace" presStyleCnt="0"/>
      <dgm:spPr/>
    </dgm:pt>
    <dgm:pt modelId="{42F2135C-D7E7-45D9-99D9-70B1DC4F2F21}" type="pres">
      <dgm:prSet presAssocID="{6AE0BA75-A7B7-471C-AF6E-BB0180D1EDFD}" presName="parTxOnly" presStyleLbl="node1" presStyleIdx="1" presStyleCnt="3">
        <dgm:presLayoutVars>
          <dgm:bulletEnabled val="1"/>
        </dgm:presLayoutVars>
      </dgm:prSet>
      <dgm:spPr/>
    </dgm:pt>
    <dgm:pt modelId="{A1F48DD9-FB5F-456D-8AD6-CFAFC94CE586}" type="pres">
      <dgm:prSet presAssocID="{09A546FF-88BB-46F9-8784-5344E08BA28C}" presName="parSpace" presStyleCnt="0"/>
      <dgm:spPr/>
    </dgm:pt>
    <dgm:pt modelId="{6CCEF3AE-023F-4E52-BE8D-C3C4E3315E72}" type="pres">
      <dgm:prSet presAssocID="{B4F98AC1-680F-4F96-9E6E-0252DD837F8C}" presName="parTxOnly" presStyleLbl="node1" presStyleIdx="2" presStyleCnt="3" custLinFactNeighborX="572" custLinFactNeighborY="41187">
        <dgm:presLayoutVars>
          <dgm:bulletEnabled val="1"/>
        </dgm:presLayoutVars>
      </dgm:prSet>
      <dgm:spPr/>
    </dgm:pt>
  </dgm:ptLst>
  <dgm:cxnLst>
    <dgm:cxn modelId="{0D4BAE0F-22E9-468C-B191-0FF5D813D3B0}" type="presOf" srcId="{6AE0BA75-A7B7-471C-AF6E-BB0180D1EDFD}" destId="{42F2135C-D7E7-45D9-99D9-70B1DC4F2F21}" srcOrd="0" destOrd="0" presId="urn:microsoft.com/office/officeart/2005/8/layout/hChevron3"/>
    <dgm:cxn modelId="{B7DEB597-262B-4A5A-973E-196FBEA6D910}" srcId="{72CD773E-D30C-4A26-89C5-255C264EA0EB}" destId="{6AE0BA75-A7B7-471C-AF6E-BB0180D1EDFD}" srcOrd="1" destOrd="0" parTransId="{7CB23530-7205-4800-8A23-0142602A0C19}" sibTransId="{09A546FF-88BB-46F9-8784-5344E08BA28C}"/>
    <dgm:cxn modelId="{AB58F89D-88D9-4319-8E4B-A8CDC501E3C7}" type="presOf" srcId="{50066D4A-8F59-459F-A33C-47C46DFC462F}" destId="{A86C44AA-D570-47DC-80DA-A3F6F87ECC48}" srcOrd="0" destOrd="0" presId="urn:microsoft.com/office/officeart/2005/8/layout/hChevron3"/>
    <dgm:cxn modelId="{50ADF9B1-FC26-42E1-B6BE-10A02A0691AC}" srcId="{72CD773E-D30C-4A26-89C5-255C264EA0EB}" destId="{B4F98AC1-680F-4F96-9E6E-0252DD837F8C}" srcOrd="2" destOrd="0" parTransId="{DB373655-9E18-4836-9D17-A1A167603584}" sibTransId="{A3B58267-183F-48CB-92F1-F9E09A843820}"/>
    <dgm:cxn modelId="{6997EDD9-7CA5-4F4D-A486-6881F024C89D}" type="presOf" srcId="{B4F98AC1-680F-4F96-9E6E-0252DD837F8C}" destId="{6CCEF3AE-023F-4E52-BE8D-C3C4E3315E72}" srcOrd="0" destOrd="0" presId="urn:microsoft.com/office/officeart/2005/8/layout/hChevron3"/>
    <dgm:cxn modelId="{5EBFABF0-C449-46B3-9DF5-DFFF69580645}" srcId="{72CD773E-D30C-4A26-89C5-255C264EA0EB}" destId="{50066D4A-8F59-459F-A33C-47C46DFC462F}" srcOrd="0" destOrd="0" parTransId="{4499CEBC-6859-4180-9F2D-C3A19B57DAFB}" sibTransId="{2BAB3FA6-7A03-4076-B497-65237503630F}"/>
    <dgm:cxn modelId="{6A295BF5-B800-4454-8A04-A83BCECAEDC1}" type="presOf" srcId="{72CD773E-D30C-4A26-89C5-255C264EA0EB}" destId="{CDED9AFD-E9AD-4433-B0F5-778C3FFD7539}" srcOrd="0" destOrd="0" presId="urn:microsoft.com/office/officeart/2005/8/layout/hChevron3"/>
    <dgm:cxn modelId="{39119FFA-D1B2-41A3-8380-F24CE807F657}" type="presParOf" srcId="{CDED9AFD-E9AD-4433-B0F5-778C3FFD7539}" destId="{A86C44AA-D570-47DC-80DA-A3F6F87ECC48}" srcOrd="0" destOrd="0" presId="urn:microsoft.com/office/officeart/2005/8/layout/hChevron3"/>
    <dgm:cxn modelId="{01591483-35B6-4C01-9DA7-46BE46BF140E}" type="presParOf" srcId="{CDED9AFD-E9AD-4433-B0F5-778C3FFD7539}" destId="{1F4F360E-FFF1-4E25-9931-DE23A45DCBF4}" srcOrd="1" destOrd="0" presId="urn:microsoft.com/office/officeart/2005/8/layout/hChevron3"/>
    <dgm:cxn modelId="{938D3B90-89FC-4409-A2E4-062C5B5E9503}" type="presParOf" srcId="{CDED9AFD-E9AD-4433-B0F5-778C3FFD7539}" destId="{42F2135C-D7E7-45D9-99D9-70B1DC4F2F21}" srcOrd="2" destOrd="0" presId="urn:microsoft.com/office/officeart/2005/8/layout/hChevron3"/>
    <dgm:cxn modelId="{BE8C6321-C2C4-4EB2-BA35-750A6D60C95A}" type="presParOf" srcId="{CDED9AFD-E9AD-4433-B0F5-778C3FFD7539}" destId="{A1F48DD9-FB5F-456D-8AD6-CFAFC94CE586}" srcOrd="3" destOrd="0" presId="urn:microsoft.com/office/officeart/2005/8/layout/hChevron3"/>
    <dgm:cxn modelId="{3E3CEB72-A1B0-41AE-AECC-18ABAC7F620B}" type="presParOf" srcId="{CDED9AFD-E9AD-4433-B0F5-778C3FFD7539}" destId="{6CCEF3AE-023F-4E52-BE8D-C3C4E3315E72}" srcOrd="4" destOrd="0" presId="urn:microsoft.com/office/officeart/2005/8/layout/hChevron3"/>
  </dgm:cxnLst>
  <dgm:bg>
    <a:noFill/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72CD773E-D30C-4A26-89C5-255C264EA0EB}" type="doc">
      <dgm:prSet loTypeId="urn:microsoft.com/office/officeart/2005/8/layout/hChevron3" loCatId="process" qsTypeId="urn:microsoft.com/office/officeart/2005/8/quickstyle/simple1" qsCatId="simple" csTypeId="urn:microsoft.com/office/officeart/2005/8/colors/accent4_2" csCatId="accent4" phldr="1"/>
      <dgm:spPr/>
    </dgm:pt>
    <dgm:pt modelId="{50066D4A-8F59-459F-A33C-47C46DFC462F}">
      <dgm:prSet phldrT="[Texte]"/>
      <dgm:spPr>
        <a:solidFill>
          <a:schemeClr val="accent4">
            <a:lumMod val="40000"/>
            <a:lumOff val="60000"/>
          </a:schemeClr>
        </a:solidFill>
      </dgm:spPr>
      <dgm:t>
        <a:bodyPr/>
        <a:lstStyle/>
        <a:p>
          <a:pPr algn="l"/>
          <a:r>
            <a:rPr lang="fr-FR" b="1">
              <a:latin typeface="Tenorite" panose="00000500000000000000" pitchFamily="2" charset="0"/>
            </a:rPr>
            <a:t>1. INTRODUCTION</a:t>
          </a:r>
        </a:p>
      </dgm:t>
    </dgm:pt>
    <dgm:pt modelId="{4499CEBC-6859-4180-9F2D-C3A19B57DAFB}" type="parTrans" cxnId="{5EBFABF0-C449-46B3-9DF5-DFFF69580645}">
      <dgm:prSet/>
      <dgm:spPr/>
      <dgm:t>
        <a:bodyPr/>
        <a:lstStyle/>
        <a:p>
          <a:pPr algn="l"/>
          <a:endParaRPr lang="fr-FR" b="1">
            <a:latin typeface="Tenorite" panose="00000500000000000000" pitchFamily="2" charset="0"/>
          </a:endParaRPr>
        </a:p>
      </dgm:t>
    </dgm:pt>
    <dgm:pt modelId="{2BAB3FA6-7A03-4076-B497-65237503630F}" type="sibTrans" cxnId="{5EBFABF0-C449-46B3-9DF5-DFFF69580645}">
      <dgm:prSet/>
      <dgm:spPr/>
      <dgm:t>
        <a:bodyPr/>
        <a:lstStyle/>
        <a:p>
          <a:pPr algn="l"/>
          <a:endParaRPr lang="fr-FR" b="1">
            <a:latin typeface="Tenorite" panose="00000500000000000000" pitchFamily="2" charset="0"/>
          </a:endParaRPr>
        </a:p>
      </dgm:t>
    </dgm:pt>
    <dgm:pt modelId="{6AE0BA75-A7B7-471C-AF6E-BB0180D1EDFD}">
      <dgm:prSet phldrT="[Texte]"/>
      <dgm:spPr>
        <a:solidFill>
          <a:srgbClr val="FFC000"/>
        </a:solidFill>
      </dgm:spPr>
      <dgm:t>
        <a:bodyPr/>
        <a:lstStyle/>
        <a:p>
          <a:pPr algn="l"/>
          <a:r>
            <a:rPr lang="fr-FR" b="1">
              <a:latin typeface="Tenorite" panose="00000500000000000000" pitchFamily="2" charset="0"/>
            </a:rPr>
            <a:t>2. WORK DONE</a:t>
          </a:r>
        </a:p>
      </dgm:t>
    </dgm:pt>
    <dgm:pt modelId="{7CB23530-7205-4800-8A23-0142602A0C19}" type="parTrans" cxnId="{B7DEB597-262B-4A5A-973E-196FBEA6D910}">
      <dgm:prSet/>
      <dgm:spPr/>
      <dgm:t>
        <a:bodyPr/>
        <a:lstStyle/>
        <a:p>
          <a:pPr algn="l"/>
          <a:endParaRPr lang="fr-FR" b="1">
            <a:latin typeface="Tenorite" panose="00000500000000000000" pitchFamily="2" charset="0"/>
          </a:endParaRPr>
        </a:p>
      </dgm:t>
    </dgm:pt>
    <dgm:pt modelId="{09A546FF-88BB-46F9-8784-5344E08BA28C}" type="sibTrans" cxnId="{B7DEB597-262B-4A5A-973E-196FBEA6D910}">
      <dgm:prSet/>
      <dgm:spPr/>
      <dgm:t>
        <a:bodyPr/>
        <a:lstStyle/>
        <a:p>
          <a:pPr algn="l"/>
          <a:endParaRPr lang="fr-FR" b="1">
            <a:latin typeface="Tenorite" panose="00000500000000000000" pitchFamily="2" charset="0"/>
          </a:endParaRPr>
        </a:p>
      </dgm:t>
    </dgm:pt>
    <dgm:pt modelId="{B4F98AC1-680F-4F96-9E6E-0252DD837F8C}">
      <dgm:prSet phldrT="[Texte]"/>
      <dgm:spPr>
        <a:solidFill>
          <a:schemeClr val="accent4">
            <a:lumMod val="40000"/>
            <a:lumOff val="60000"/>
          </a:schemeClr>
        </a:solidFill>
      </dgm:spPr>
      <dgm:t>
        <a:bodyPr/>
        <a:lstStyle/>
        <a:p>
          <a:pPr algn="l"/>
          <a:r>
            <a:rPr lang="fr-FR" b="1">
              <a:latin typeface="Tenorite" panose="00000500000000000000" pitchFamily="2" charset="0"/>
            </a:rPr>
            <a:t>3. CONCLUSION</a:t>
          </a:r>
        </a:p>
      </dgm:t>
    </dgm:pt>
    <dgm:pt modelId="{DB373655-9E18-4836-9D17-A1A167603584}" type="parTrans" cxnId="{50ADF9B1-FC26-42E1-B6BE-10A02A0691AC}">
      <dgm:prSet/>
      <dgm:spPr/>
      <dgm:t>
        <a:bodyPr/>
        <a:lstStyle/>
        <a:p>
          <a:pPr algn="l"/>
          <a:endParaRPr lang="fr-FR" b="1">
            <a:latin typeface="Tenorite" panose="00000500000000000000" pitchFamily="2" charset="0"/>
          </a:endParaRPr>
        </a:p>
      </dgm:t>
    </dgm:pt>
    <dgm:pt modelId="{A3B58267-183F-48CB-92F1-F9E09A843820}" type="sibTrans" cxnId="{50ADF9B1-FC26-42E1-B6BE-10A02A0691AC}">
      <dgm:prSet/>
      <dgm:spPr/>
      <dgm:t>
        <a:bodyPr/>
        <a:lstStyle/>
        <a:p>
          <a:pPr algn="l"/>
          <a:endParaRPr lang="fr-FR" b="1">
            <a:latin typeface="Tenorite" panose="00000500000000000000" pitchFamily="2" charset="0"/>
          </a:endParaRPr>
        </a:p>
      </dgm:t>
    </dgm:pt>
    <dgm:pt modelId="{CDED9AFD-E9AD-4433-B0F5-778C3FFD7539}" type="pres">
      <dgm:prSet presAssocID="{72CD773E-D30C-4A26-89C5-255C264EA0EB}" presName="Name0" presStyleCnt="0">
        <dgm:presLayoutVars>
          <dgm:dir/>
          <dgm:resizeHandles val="exact"/>
        </dgm:presLayoutVars>
      </dgm:prSet>
      <dgm:spPr/>
    </dgm:pt>
    <dgm:pt modelId="{A86C44AA-D570-47DC-80DA-A3F6F87ECC48}" type="pres">
      <dgm:prSet presAssocID="{50066D4A-8F59-459F-A33C-47C46DFC462F}" presName="parTxOnly" presStyleLbl="node1" presStyleIdx="0" presStyleCnt="3" custAng="0">
        <dgm:presLayoutVars>
          <dgm:bulletEnabled val="1"/>
        </dgm:presLayoutVars>
      </dgm:prSet>
      <dgm:spPr/>
    </dgm:pt>
    <dgm:pt modelId="{1F4F360E-FFF1-4E25-9931-DE23A45DCBF4}" type="pres">
      <dgm:prSet presAssocID="{2BAB3FA6-7A03-4076-B497-65237503630F}" presName="parSpace" presStyleCnt="0"/>
      <dgm:spPr/>
    </dgm:pt>
    <dgm:pt modelId="{42F2135C-D7E7-45D9-99D9-70B1DC4F2F21}" type="pres">
      <dgm:prSet presAssocID="{6AE0BA75-A7B7-471C-AF6E-BB0180D1EDFD}" presName="parTxOnly" presStyleLbl="node1" presStyleIdx="1" presStyleCnt="3">
        <dgm:presLayoutVars>
          <dgm:bulletEnabled val="1"/>
        </dgm:presLayoutVars>
      </dgm:prSet>
      <dgm:spPr/>
    </dgm:pt>
    <dgm:pt modelId="{A1F48DD9-FB5F-456D-8AD6-CFAFC94CE586}" type="pres">
      <dgm:prSet presAssocID="{09A546FF-88BB-46F9-8784-5344E08BA28C}" presName="parSpace" presStyleCnt="0"/>
      <dgm:spPr/>
    </dgm:pt>
    <dgm:pt modelId="{6CCEF3AE-023F-4E52-BE8D-C3C4E3315E72}" type="pres">
      <dgm:prSet presAssocID="{B4F98AC1-680F-4F96-9E6E-0252DD837F8C}" presName="parTxOnly" presStyleLbl="node1" presStyleIdx="2" presStyleCnt="3" custLinFactNeighborX="572" custLinFactNeighborY="18989">
        <dgm:presLayoutVars>
          <dgm:bulletEnabled val="1"/>
        </dgm:presLayoutVars>
      </dgm:prSet>
      <dgm:spPr/>
    </dgm:pt>
  </dgm:ptLst>
  <dgm:cxnLst>
    <dgm:cxn modelId="{0D4BAE0F-22E9-468C-B191-0FF5D813D3B0}" type="presOf" srcId="{6AE0BA75-A7B7-471C-AF6E-BB0180D1EDFD}" destId="{42F2135C-D7E7-45D9-99D9-70B1DC4F2F21}" srcOrd="0" destOrd="0" presId="urn:microsoft.com/office/officeart/2005/8/layout/hChevron3"/>
    <dgm:cxn modelId="{B7DEB597-262B-4A5A-973E-196FBEA6D910}" srcId="{72CD773E-D30C-4A26-89C5-255C264EA0EB}" destId="{6AE0BA75-A7B7-471C-AF6E-BB0180D1EDFD}" srcOrd="1" destOrd="0" parTransId="{7CB23530-7205-4800-8A23-0142602A0C19}" sibTransId="{09A546FF-88BB-46F9-8784-5344E08BA28C}"/>
    <dgm:cxn modelId="{AB58F89D-88D9-4319-8E4B-A8CDC501E3C7}" type="presOf" srcId="{50066D4A-8F59-459F-A33C-47C46DFC462F}" destId="{A86C44AA-D570-47DC-80DA-A3F6F87ECC48}" srcOrd="0" destOrd="0" presId="urn:microsoft.com/office/officeart/2005/8/layout/hChevron3"/>
    <dgm:cxn modelId="{50ADF9B1-FC26-42E1-B6BE-10A02A0691AC}" srcId="{72CD773E-D30C-4A26-89C5-255C264EA0EB}" destId="{B4F98AC1-680F-4F96-9E6E-0252DD837F8C}" srcOrd="2" destOrd="0" parTransId="{DB373655-9E18-4836-9D17-A1A167603584}" sibTransId="{A3B58267-183F-48CB-92F1-F9E09A843820}"/>
    <dgm:cxn modelId="{6997EDD9-7CA5-4F4D-A486-6881F024C89D}" type="presOf" srcId="{B4F98AC1-680F-4F96-9E6E-0252DD837F8C}" destId="{6CCEF3AE-023F-4E52-BE8D-C3C4E3315E72}" srcOrd="0" destOrd="0" presId="urn:microsoft.com/office/officeart/2005/8/layout/hChevron3"/>
    <dgm:cxn modelId="{5EBFABF0-C449-46B3-9DF5-DFFF69580645}" srcId="{72CD773E-D30C-4A26-89C5-255C264EA0EB}" destId="{50066D4A-8F59-459F-A33C-47C46DFC462F}" srcOrd="0" destOrd="0" parTransId="{4499CEBC-6859-4180-9F2D-C3A19B57DAFB}" sibTransId="{2BAB3FA6-7A03-4076-B497-65237503630F}"/>
    <dgm:cxn modelId="{6A295BF5-B800-4454-8A04-A83BCECAEDC1}" type="presOf" srcId="{72CD773E-D30C-4A26-89C5-255C264EA0EB}" destId="{CDED9AFD-E9AD-4433-B0F5-778C3FFD7539}" srcOrd="0" destOrd="0" presId="urn:microsoft.com/office/officeart/2005/8/layout/hChevron3"/>
    <dgm:cxn modelId="{39119FFA-D1B2-41A3-8380-F24CE807F657}" type="presParOf" srcId="{CDED9AFD-E9AD-4433-B0F5-778C3FFD7539}" destId="{A86C44AA-D570-47DC-80DA-A3F6F87ECC48}" srcOrd="0" destOrd="0" presId="urn:microsoft.com/office/officeart/2005/8/layout/hChevron3"/>
    <dgm:cxn modelId="{01591483-35B6-4C01-9DA7-46BE46BF140E}" type="presParOf" srcId="{CDED9AFD-E9AD-4433-B0F5-778C3FFD7539}" destId="{1F4F360E-FFF1-4E25-9931-DE23A45DCBF4}" srcOrd="1" destOrd="0" presId="urn:microsoft.com/office/officeart/2005/8/layout/hChevron3"/>
    <dgm:cxn modelId="{938D3B90-89FC-4409-A2E4-062C5B5E9503}" type="presParOf" srcId="{CDED9AFD-E9AD-4433-B0F5-778C3FFD7539}" destId="{42F2135C-D7E7-45D9-99D9-70B1DC4F2F21}" srcOrd="2" destOrd="0" presId="urn:microsoft.com/office/officeart/2005/8/layout/hChevron3"/>
    <dgm:cxn modelId="{BE8C6321-C2C4-4EB2-BA35-750A6D60C95A}" type="presParOf" srcId="{CDED9AFD-E9AD-4433-B0F5-778C3FFD7539}" destId="{A1F48DD9-FB5F-456D-8AD6-CFAFC94CE586}" srcOrd="3" destOrd="0" presId="urn:microsoft.com/office/officeart/2005/8/layout/hChevron3"/>
    <dgm:cxn modelId="{3E3CEB72-A1B0-41AE-AECC-18ABAC7F620B}" type="presParOf" srcId="{CDED9AFD-E9AD-4433-B0F5-778C3FFD7539}" destId="{6CCEF3AE-023F-4E52-BE8D-C3C4E3315E72}" srcOrd="4" destOrd="0" presId="urn:microsoft.com/office/officeart/2005/8/layout/hChevron3"/>
  </dgm:cxnLst>
  <dgm:bg>
    <a:noFill/>
  </dgm:bg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72CD773E-D30C-4A26-89C5-255C264EA0EB}" type="doc">
      <dgm:prSet loTypeId="urn:microsoft.com/office/officeart/2005/8/layout/hChevron3" loCatId="process" qsTypeId="urn:microsoft.com/office/officeart/2005/8/quickstyle/simple1" qsCatId="simple" csTypeId="urn:microsoft.com/office/officeart/2005/8/colors/accent4_2" csCatId="accent4" phldr="1"/>
      <dgm:spPr/>
    </dgm:pt>
    <dgm:pt modelId="{50066D4A-8F59-459F-A33C-47C46DFC462F}">
      <dgm:prSet phldrT="[Texte]"/>
      <dgm:spPr>
        <a:solidFill>
          <a:schemeClr val="accent4">
            <a:lumMod val="40000"/>
            <a:lumOff val="60000"/>
          </a:schemeClr>
        </a:solidFill>
      </dgm:spPr>
      <dgm:t>
        <a:bodyPr/>
        <a:lstStyle/>
        <a:p>
          <a:pPr algn="l"/>
          <a:r>
            <a:rPr lang="fr-FR" b="1">
              <a:latin typeface="Tenorite" panose="00000500000000000000" pitchFamily="2" charset="0"/>
            </a:rPr>
            <a:t>1. INTRODUCTION</a:t>
          </a:r>
        </a:p>
      </dgm:t>
    </dgm:pt>
    <dgm:pt modelId="{4499CEBC-6859-4180-9F2D-C3A19B57DAFB}" type="parTrans" cxnId="{5EBFABF0-C449-46B3-9DF5-DFFF69580645}">
      <dgm:prSet/>
      <dgm:spPr/>
      <dgm:t>
        <a:bodyPr/>
        <a:lstStyle/>
        <a:p>
          <a:pPr algn="l"/>
          <a:endParaRPr lang="fr-FR" b="1">
            <a:latin typeface="Tenorite" panose="00000500000000000000" pitchFamily="2" charset="0"/>
          </a:endParaRPr>
        </a:p>
      </dgm:t>
    </dgm:pt>
    <dgm:pt modelId="{2BAB3FA6-7A03-4076-B497-65237503630F}" type="sibTrans" cxnId="{5EBFABF0-C449-46B3-9DF5-DFFF69580645}">
      <dgm:prSet/>
      <dgm:spPr/>
      <dgm:t>
        <a:bodyPr/>
        <a:lstStyle/>
        <a:p>
          <a:pPr algn="l"/>
          <a:endParaRPr lang="fr-FR" b="1">
            <a:latin typeface="Tenorite" panose="00000500000000000000" pitchFamily="2" charset="0"/>
          </a:endParaRPr>
        </a:p>
      </dgm:t>
    </dgm:pt>
    <dgm:pt modelId="{6AE0BA75-A7B7-471C-AF6E-BB0180D1EDFD}">
      <dgm:prSet phldrT="[Texte]"/>
      <dgm:spPr>
        <a:solidFill>
          <a:srgbClr val="FFC000"/>
        </a:solidFill>
      </dgm:spPr>
      <dgm:t>
        <a:bodyPr/>
        <a:lstStyle/>
        <a:p>
          <a:pPr algn="l"/>
          <a:r>
            <a:rPr lang="fr-FR" b="1">
              <a:latin typeface="Tenorite" panose="00000500000000000000" pitchFamily="2" charset="0"/>
            </a:rPr>
            <a:t>2. WORK DONE</a:t>
          </a:r>
        </a:p>
      </dgm:t>
    </dgm:pt>
    <dgm:pt modelId="{7CB23530-7205-4800-8A23-0142602A0C19}" type="parTrans" cxnId="{B7DEB597-262B-4A5A-973E-196FBEA6D910}">
      <dgm:prSet/>
      <dgm:spPr/>
      <dgm:t>
        <a:bodyPr/>
        <a:lstStyle/>
        <a:p>
          <a:pPr algn="l"/>
          <a:endParaRPr lang="fr-FR" b="1">
            <a:latin typeface="Tenorite" panose="00000500000000000000" pitchFamily="2" charset="0"/>
          </a:endParaRPr>
        </a:p>
      </dgm:t>
    </dgm:pt>
    <dgm:pt modelId="{09A546FF-88BB-46F9-8784-5344E08BA28C}" type="sibTrans" cxnId="{B7DEB597-262B-4A5A-973E-196FBEA6D910}">
      <dgm:prSet/>
      <dgm:spPr/>
      <dgm:t>
        <a:bodyPr/>
        <a:lstStyle/>
        <a:p>
          <a:pPr algn="l"/>
          <a:endParaRPr lang="fr-FR" b="1">
            <a:latin typeface="Tenorite" panose="00000500000000000000" pitchFamily="2" charset="0"/>
          </a:endParaRPr>
        </a:p>
      </dgm:t>
    </dgm:pt>
    <dgm:pt modelId="{B4F98AC1-680F-4F96-9E6E-0252DD837F8C}">
      <dgm:prSet phldrT="[Texte]"/>
      <dgm:spPr>
        <a:solidFill>
          <a:schemeClr val="accent4">
            <a:lumMod val="40000"/>
            <a:lumOff val="60000"/>
          </a:schemeClr>
        </a:solidFill>
      </dgm:spPr>
      <dgm:t>
        <a:bodyPr/>
        <a:lstStyle/>
        <a:p>
          <a:pPr algn="l"/>
          <a:r>
            <a:rPr lang="fr-FR" b="1">
              <a:latin typeface="Tenorite" panose="00000500000000000000" pitchFamily="2" charset="0"/>
            </a:rPr>
            <a:t>3. CONCLUSION</a:t>
          </a:r>
        </a:p>
      </dgm:t>
    </dgm:pt>
    <dgm:pt modelId="{DB373655-9E18-4836-9D17-A1A167603584}" type="parTrans" cxnId="{50ADF9B1-FC26-42E1-B6BE-10A02A0691AC}">
      <dgm:prSet/>
      <dgm:spPr/>
      <dgm:t>
        <a:bodyPr/>
        <a:lstStyle/>
        <a:p>
          <a:pPr algn="l"/>
          <a:endParaRPr lang="fr-FR" b="1">
            <a:latin typeface="Tenorite" panose="00000500000000000000" pitchFamily="2" charset="0"/>
          </a:endParaRPr>
        </a:p>
      </dgm:t>
    </dgm:pt>
    <dgm:pt modelId="{A3B58267-183F-48CB-92F1-F9E09A843820}" type="sibTrans" cxnId="{50ADF9B1-FC26-42E1-B6BE-10A02A0691AC}">
      <dgm:prSet/>
      <dgm:spPr/>
      <dgm:t>
        <a:bodyPr/>
        <a:lstStyle/>
        <a:p>
          <a:pPr algn="l"/>
          <a:endParaRPr lang="fr-FR" b="1">
            <a:latin typeface="Tenorite" panose="00000500000000000000" pitchFamily="2" charset="0"/>
          </a:endParaRPr>
        </a:p>
      </dgm:t>
    </dgm:pt>
    <dgm:pt modelId="{CDED9AFD-E9AD-4433-B0F5-778C3FFD7539}" type="pres">
      <dgm:prSet presAssocID="{72CD773E-D30C-4A26-89C5-255C264EA0EB}" presName="Name0" presStyleCnt="0">
        <dgm:presLayoutVars>
          <dgm:dir/>
          <dgm:resizeHandles val="exact"/>
        </dgm:presLayoutVars>
      </dgm:prSet>
      <dgm:spPr/>
    </dgm:pt>
    <dgm:pt modelId="{A86C44AA-D570-47DC-80DA-A3F6F87ECC48}" type="pres">
      <dgm:prSet presAssocID="{50066D4A-8F59-459F-A33C-47C46DFC462F}" presName="parTxOnly" presStyleLbl="node1" presStyleIdx="0" presStyleCnt="3" custAng="0">
        <dgm:presLayoutVars>
          <dgm:bulletEnabled val="1"/>
        </dgm:presLayoutVars>
      </dgm:prSet>
      <dgm:spPr/>
    </dgm:pt>
    <dgm:pt modelId="{1F4F360E-FFF1-4E25-9931-DE23A45DCBF4}" type="pres">
      <dgm:prSet presAssocID="{2BAB3FA6-7A03-4076-B497-65237503630F}" presName="parSpace" presStyleCnt="0"/>
      <dgm:spPr/>
    </dgm:pt>
    <dgm:pt modelId="{42F2135C-D7E7-45D9-99D9-70B1DC4F2F21}" type="pres">
      <dgm:prSet presAssocID="{6AE0BA75-A7B7-471C-AF6E-BB0180D1EDFD}" presName="parTxOnly" presStyleLbl="node1" presStyleIdx="1" presStyleCnt="3">
        <dgm:presLayoutVars>
          <dgm:bulletEnabled val="1"/>
        </dgm:presLayoutVars>
      </dgm:prSet>
      <dgm:spPr/>
    </dgm:pt>
    <dgm:pt modelId="{A1F48DD9-FB5F-456D-8AD6-CFAFC94CE586}" type="pres">
      <dgm:prSet presAssocID="{09A546FF-88BB-46F9-8784-5344E08BA28C}" presName="parSpace" presStyleCnt="0"/>
      <dgm:spPr/>
    </dgm:pt>
    <dgm:pt modelId="{6CCEF3AE-023F-4E52-BE8D-C3C4E3315E72}" type="pres">
      <dgm:prSet presAssocID="{B4F98AC1-680F-4F96-9E6E-0252DD837F8C}" presName="parTxOnly" presStyleLbl="node1" presStyleIdx="2" presStyleCnt="3" custLinFactNeighborX="572" custLinFactNeighborY="41187">
        <dgm:presLayoutVars>
          <dgm:bulletEnabled val="1"/>
        </dgm:presLayoutVars>
      </dgm:prSet>
      <dgm:spPr/>
    </dgm:pt>
  </dgm:ptLst>
  <dgm:cxnLst>
    <dgm:cxn modelId="{0D4BAE0F-22E9-468C-B191-0FF5D813D3B0}" type="presOf" srcId="{6AE0BA75-A7B7-471C-AF6E-BB0180D1EDFD}" destId="{42F2135C-D7E7-45D9-99D9-70B1DC4F2F21}" srcOrd="0" destOrd="0" presId="urn:microsoft.com/office/officeart/2005/8/layout/hChevron3"/>
    <dgm:cxn modelId="{B7DEB597-262B-4A5A-973E-196FBEA6D910}" srcId="{72CD773E-D30C-4A26-89C5-255C264EA0EB}" destId="{6AE0BA75-A7B7-471C-AF6E-BB0180D1EDFD}" srcOrd="1" destOrd="0" parTransId="{7CB23530-7205-4800-8A23-0142602A0C19}" sibTransId="{09A546FF-88BB-46F9-8784-5344E08BA28C}"/>
    <dgm:cxn modelId="{AB58F89D-88D9-4319-8E4B-A8CDC501E3C7}" type="presOf" srcId="{50066D4A-8F59-459F-A33C-47C46DFC462F}" destId="{A86C44AA-D570-47DC-80DA-A3F6F87ECC48}" srcOrd="0" destOrd="0" presId="urn:microsoft.com/office/officeart/2005/8/layout/hChevron3"/>
    <dgm:cxn modelId="{50ADF9B1-FC26-42E1-B6BE-10A02A0691AC}" srcId="{72CD773E-D30C-4A26-89C5-255C264EA0EB}" destId="{B4F98AC1-680F-4F96-9E6E-0252DD837F8C}" srcOrd="2" destOrd="0" parTransId="{DB373655-9E18-4836-9D17-A1A167603584}" sibTransId="{A3B58267-183F-48CB-92F1-F9E09A843820}"/>
    <dgm:cxn modelId="{6997EDD9-7CA5-4F4D-A486-6881F024C89D}" type="presOf" srcId="{B4F98AC1-680F-4F96-9E6E-0252DD837F8C}" destId="{6CCEF3AE-023F-4E52-BE8D-C3C4E3315E72}" srcOrd="0" destOrd="0" presId="urn:microsoft.com/office/officeart/2005/8/layout/hChevron3"/>
    <dgm:cxn modelId="{5EBFABF0-C449-46B3-9DF5-DFFF69580645}" srcId="{72CD773E-D30C-4A26-89C5-255C264EA0EB}" destId="{50066D4A-8F59-459F-A33C-47C46DFC462F}" srcOrd="0" destOrd="0" parTransId="{4499CEBC-6859-4180-9F2D-C3A19B57DAFB}" sibTransId="{2BAB3FA6-7A03-4076-B497-65237503630F}"/>
    <dgm:cxn modelId="{6A295BF5-B800-4454-8A04-A83BCECAEDC1}" type="presOf" srcId="{72CD773E-D30C-4A26-89C5-255C264EA0EB}" destId="{CDED9AFD-E9AD-4433-B0F5-778C3FFD7539}" srcOrd="0" destOrd="0" presId="urn:microsoft.com/office/officeart/2005/8/layout/hChevron3"/>
    <dgm:cxn modelId="{39119FFA-D1B2-41A3-8380-F24CE807F657}" type="presParOf" srcId="{CDED9AFD-E9AD-4433-B0F5-778C3FFD7539}" destId="{A86C44AA-D570-47DC-80DA-A3F6F87ECC48}" srcOrd="0" destOrd="0" presId="urn:microsoft.com/office/officeart/2005/8/layout/hChevron3"/>
    <dgm:cxn modelId="{01591483-35B6-4C01-9DA7-46BE46BF140E}" type="presParOf" srcId="{CDED9AFD-E9AD-4433-B0F5-778C3FFD7539}" destId="{1F4F360E-FFF1-4E25-9931-DE23A45DCBF4}" srcOrd="1" destOrd="0" presId="urn:microsoft.com/office/officeart/2005/8/layout/hChevron3"/>
    <dgm:cxn modelId="{938D3B90-89FC-4409-A2E4-062C5B5E9503}" type="presParOf" srcId="{CDED9AFD-E9AD-4433-B0F5-778C3FFD7539}" destId="{42F2135C-D7E7-45D9-99D9-70B1DC4F2F21}" srcOrd="2" destOrd="0" presId="urn:microsoft.com/office/officeart/2005/8/layout/hChevron3"/>
    <dgm:cxn modelId="{BE8C6321-C2C4-4EB2-BA35-750A6D60C95A}" type="presParOf" srcId="{CDED9AFD-E9AD-4433-B0F5-778C3FFD7539}" destId="{A1F48DD9-FB5F-456D-8AD6-CFAFC94CE586}" srcOrd="3" destOrd="0" presId="urn:microsoft.com/office/officeart/2005/8/layout/hChevron3"/>
    <dgm:cxn modelId="{3E3CEB72-A1B0-41AE-AECC-18ABAC7F620B}" type="presParOf" srcId="{CDED9AFD-E9AD-4433-B0F5-778C3FFD7539}" destId="{6CCEF3AE-023F-4E52-BE8D-C3C4E3315E72}" srcOrd="4" destOrd="0" presId="urn:microsoft.com/office/officeart/2005/8/layout/hChevron3"/>
  </dgm:cxnLst>
  <dgm:bg>
    <a:solidFill>
      <a:schemeClr val="accent1">
        <a:lumMod val="20000"/>
        <a:lumOff val="80000"/>
      </a:schemeClr>
    </a:solidFill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72CD773E-D30C-4A26-89C5-255C264EA0EB}" type="doc">
      <dgm:prSet loTypeId="urn:microsoft.com/office/officeart/2005/8/layout/hChevron3" loCatId="process" qsTypeId="urn:microsoft.com/office/officeart/2005/8/quickstyle/simple1" qsCatId="simple" csTypeId="urn:microsoft.com/office/officeart/2005/8/colors/accent4_2" csCatId="accent4" phldr="1"/>
      <dgm:spPr/>
    </dgm:pt>
    <dgm:pt modelId="{50066D4A-8F59-459F-A33C-47C46DFC462F}">
      <dgm:prSet phldrT="[Texte]"/>
      <dgm:spPr>
        <a:solidFill>
          <a:schemeClr val="accent4">
            <a:lumMod val="40000"/>
            <a:lumOff val="60000"/>
          </a:schemeClr>
        </a:solidFill>
      </dgm:spPr>
      <dgm:t>
        <a:bodyPr/>
        <a:lstStyle/>
        <a:p>
          <a:pPr algn="l"/>
          <a:r>
            <a:rPr lang="fr-FR" b="1">
              <a:latin typeface="Tenorite" panose="00000500000000000000" pitchFamily="2" charset="0"/>
            </a:rPr>
            <a:t>1. INTRODUCTION</a:t>
          </a:r>
        </a:p>
      </dgm:t>
    </dgm:pt>
    <dgm:pt modelId="{4499CEBC-6859-4180-9F2D-C3A19B57DAFB}" type="parTrans" cxnId="{5EBFABF0-C449-46B3-9DF5-DFFF69580645}">
      <dgm:prSet/>
      <dgm:spPr/>
      <dgm:t>
        <a:bodyPr/>
        <a:lstStyle/>
        <a:p>
          <a:pPr algn="l"/>
          <a:endParaRPr lang="fr-FR" b="1">
            <a:latin typeface="Tenorite" panose="00000500000000000000" pitchFamily="2" charset="0"/>
          </a:endParaRPr>
        </a:p>
      </dgm:t>
    </dgm:pt>
    <dgm:pt modelId="{2BAB3FA6-7A03-4076-B497-65237503630F}" type="sibTrans" cxnId="{5EBFABF0-C449-46B3-9DF5-DFFF69580645}">
      <dgm:prSet/>
      <dgm:spPr/>
      <dgm:t>
        <a:bodyPr/>
        <a:lstStyle/>
        <a:p>
          <a:pPr algn="l"/>
          <a:endParaRPr lang="fr-FR" b="1">
            <a:latin typeface="Tenorite" panose="00000500000000000000" pitchFamily="2" charset="0"/>
          </a:endParaRPr>
        </a:p>
      </dgm:t>
    </dgm:pt>
    <dgm:pt modelId="{6AE0BA75-A7B7-471C-AF6E-BB0180D1EDFD}">
      <dgm:prSet phldrT="[Texte]"/>
      <dgm:spPr>
        <a:solidFill>
          <a:srgbClr val="FFC000"/>
        </a:solidFill>
      </dgm:spPr>
      <dgm:t>
        <a:bodyPr/>
        <a:lstStyle/>
        <a:p>
          <a:pPr algn="l"/>
          <a:r>
            <a:rPr lang="fr-FR" b="1">
              <a:latin typeface="Tenorite" panose="00000500000000000000" pitchFamily="2" charset="0"/>
            </a:rPr>
            <a:t>2. WORK DONE</a:t>
          </a:r>
        </a:p>
      </dgm:t>
    </dgm:pt>
    <dgm:pt modelId="{7CB23530-7205-4800-8A23-0142602A0C19}" type="parTrans" cxnId="{B7DEB597-262B-4A5A-973E-196FBEA6D910}">
      <dgm:prSet/>
      <dgm:spPr/>
      <dgm:t>
        <a:bodyPr/>
        <a:lstStyle/>
        <a:p>
          <a:pPr algn="l"/>
          <a:endParaRPr lang="fr-FR" b="1">
            <a:latin typeface="Tenorite" panose="00000500000000000000" pitchFamily="2" charset="0"/>
          </a:endParaRPr>
        </a:p>
      </dgm:t>
    </dgm:pt>
    <dgm:pt modelId="{09A546FF-88BB-46F9-8784-5344E08BA28C}" type="sibTrans" cxnId="{B7DEB597-262B-4A5A-973E-196FBEA6D910}">
      <dgm:prSet/>
      <dgm:spPr/>
      <dgm:t>
        <a:bodyPr/>
        <a:lstStyle/>
        <a:p>
          <a:pPr algn="l"/>
          <a:endParaRPr lang="fr-FR" b="1">
            <a:latin typeface="Tenorite" panose="00000500000000000000" pitchFamily="2" charset="0"/>
          </a:endParaRPr>
        </a:p>
      </dgm:t>
    </dgm:pt>
    <dgm:pt modelId="{B4F98AC1-680F-4F96-9E6E-0252DD837F8C}">
      <dgm:prSet phldrT="[Texte]"/>
      <dgm:spPr>
        <a:solidFill>
          <a:schemeClr val="accent4">
            <a:lumMod val="40000"/>
            <a:lumOff val="60000"/>
          </a:schemeClr>
        </a:solidFill>
      </dgm:spPr>
      <dgm:t>
        <a:bodyPr/>
        <a:lstStyle/>
        <a:p>
          <a:pPr algn="l"/>
          <a:r>
            <a:rPr lang="fr-FR" b="1">
              <a:latin typeface="Tenorite" panose="00000500000000000000" pitchFamily="2" charset="0"/>
            </a:rPr>
            <a:t>3. CONCLUSION</a:t>
          </a:r>
        </a:p>
      </dgm:t>
    </dgm:pt>
    <dgm:pt modelId="{DB373655-9E18-4836-9D17-A1A167603584}" type="parTrans" cxnId="{50ADF9B1-FC26-42E1-B6BE-10A02A0691AC}">
      <dgm:prSet/>
      <dgm:spPr/>
      <dgm:t>
        <a:bodyPr/>
        <a:lstStyle/>
        <a:p>
          <a:pPr algn="l"/>
          <a:endParaRPr lang="fr-FR" b="1">
            <a:latin typeface="Tenorite" panose="00000500000000000000" pitchFamily="2" charset="0"/>
          </a:endParaRPr>
        </a:p>
      </dgm:t>
    </dgm:pt>
    <dgm:pt modelId="{A3B58267-183F-48CB-92F1-F9E09A843820}" type="sibTrans" cxnId="{50ADF9B1-FC26-42E1-B6BE-10A02A0691AC}">
      <dgm:prSet/>
      <dgm:spPr/>
      <dgm:t>
        <a:bodyPr/>
        <a:lstStyle/>
        <a:p>
          <a:pPr algn="l"/>
          <a:endParaRPr lang="fr-FR" b="1">
            <a:latin typeface="Tenorite" panose="00000500000000000000" pitchFamily="2" charset="0"/>
          </a:endParaRPr>
        </a:p>
      </dgm:t>
    </dgm:pt>
    <dgm:pt modelId="{CDED9AFD-E9AD-4433-B0F5-778C3FFD7539}" type="pres">
      <dgm:prSet presAssocID="{72CD773E-D30C-4A26-89C5-255C264EA0EB}" presName="Name0" presStyleCnt="0">
        <dgm:presLayoutVars>
          <dgm:dir/>
          <dgm:resizeHandles val="exact"/>
        </dgm:presLayoutVars>
      </dgm:prSet>
      <dgm:spPr/>
    </dgm:pt>
    <dgm:pt modelId="{A86C44AA-D570-47DC-80DA-A3F6F87ECC48}" type="pres">
      <dgm:prSet presAssocID="{50066D4A-8F59-459F-A33C-47C46DFC462F}" presName="parTxOnly" presStyleLbl="node1" presStyleIdx="0" presStyleCnt="3" custAng="0">
        <dgm:presLayoutVars>
          <dgm:bulletEnabled val="1"/>
        </dgm:presLayoutVars>
      </dgm:prSet>
      <dgm:spPr/>
    </dgm:pt>
    <dgm:pt modelId="{1F4F360E-FFF1-4E25-9931-DE23A45DCBF4}" type="pres">
      <dgm:prSet presAssocID="{2BAB3FA6-7A03-4076-B497-65237503630F}" presName="parSpace" presStyleCnt="0"/>
      <dgm:spPr/>
    </dgm:pt>
    <dgm:pt modelId="{42F2135C-D7E7-45D9-99D9-70B1DC4F2F21}" type="pres">
      <dgm:prSet presAssocID="{6AE0BA75-A7B7-471C-AF6E-BB0180D1EDFD}" presName="parTxOnly" presStyleLbl="node1" presStyleIdx="1" presStyleCnt="3">
        <dgm:presLayoutVars>
          <dgm:bulletEnabled val="1"/>
        </dgm:presLayoutVars>
      </dgm:prSet>
      <dgm:spPr/>
    </dgm:pt>
    <dgm:pt modelId="{A1F48DD9-FB5F-456D-8AD6-CFAFC94CE586}" type="pres">
      <dgm:prSet presAssocID="{09A546FF-88BB-46F9-8784-5344E08BA28C}" presName="parSpace" presStyleCnt="0"/>
      <dgm:spPr/>
    </dgm:pt>
    <dgm:pt modelId="{6CCEF3AE-023F-4E52-BE8D-C3C4E3315E72}" type="pres">
      <dgm:prSet presAssocID="{B4F98AC1-680F-4F96-9E6E-0252DD837F8C}" presName="parTxOnly" presStyleLbl="node1" presStyleIdx="2" presStyleCnt="3" custLinFactNeighborX="572" custLinFactNeighborY="18989">
        <dgm:presLayoutVars>
          <dgm:bulletEnabled val="1"/>
        </dgm:presLayoutVars>
      </dgm:prSet>
      <dgm:spPr/>
    </dgm:pt>
  </dgm:ptLst>
  <dgm:cxnLst>
    <dgm:cxn modelId="{0D4BAE0F-22E9-468C-B191-0FF5D813D3B0}" type="presOf" srcId="{6AE0BA75-A7B7-471C-AF6E-BB0180D1EDFD}" destId="{42F2135C-D7E7-45D9-99D9-70B1DC4F2F21}" srcOrd="0" destOrd="0" presId="urn:microsoft.com/office/officeart/2005/8/layout/hChevron3"/>
    <dgm:cxn modelId="{B7DEB597-262B-4A5A-973E-196FBEA6D910}" srcId="{72CD773E-D30C-4A26-89C5-255C264EA0EB}" destId="{6AE0BA75-A7B7-471C-AF6E-BB0180D1EDFD}" srcOrd="1" destOrd="0" parTransId="{7CB23530-7205-4800-8A23-0142602A0C19}" sibTransId="{09A546FF-88BB-46F9-8784-5344E08BA28C}"/>
    <dgm:cxn modelId="{AB58F89D-88D9-4319-8E4B-A8CDC501E3C7}" type="presOf" srcId="{50066D4A-8F59-459F-A33C-47C46DFC462F}" destId="{A86C44AA-D570-47DC-80DA-A3F6F87ECC48}" srcOrd="0" destOrd="0" presId="urn:microsoft.com/office/officeart/2005/8/layout/hChevron3"/>
    <dgm:cxn modelId="{50ADF9B1-FC26-42E1-B6BE-10A02A0691AC}" srcId="{72CD773E-D30C-4A26-89C5-255C264EA0EB}" destId="{B4F98AC1-680F-4F96-9E6E-0252DD837F8C}" srcOrd="2" destOrd="0" parTransId="{DB373655-9E18-4836-9D17-A1A167603584}" sibTransId="{A3B58267-183F-48CB-92F1-F9E09A843820}"/>
    <dgm:cxn modelId="{6997EDD9-7CA5-4F4D-A486-6881F024C89D}" type="presOf" srcId="{B4F98AC1-680F-4F96-9E6E-0252DD837F8C}" destId="{6CCEF3AE-023F-4E52-BE8D-C3C4E3315E72}" srcOrd="0" destOrd="0" presId="urn:microsoft.com/office/officeart/2005/8/layout/hChevron3"/>
    <dgm:cxn modelId="{5EBFABF0-C449-46B3-9DF5-DFFF69580645}" srcId="{72CD773E-D30C-4A26-89C5-255C264EA0EB}" destId="{50066D4A-8F59-459F-A33C-47C46DFC462F}" srcOrd="0" destOrd="0" parTransId="{4499CEBC-6859-4180-9F2D-C3A19B57DAFB}" sibTransId="{2BAB3FA6-7A03-4076-B497-65237503630F}"/>
    <dgm:cxn modelId="{6A295BF5-B800-4454-8A04-A83BCECAEDC1}" type="presOf" srcId="{72CD773E-D30C-4A26-89C5-255C264EA0EB}" destId="{CDED9AFD-E9AD-4433-B0F5-778C3FFD7539}" srcOrd="0" destOrd="0" presId="urn:microsoft.com/office/officeart/2005/8/layout/hChevron3"/>
    <dgm:cxn modelId="{39119FFA-D1B2-41A3-8380-F24CE807F657}" type="presParOf" srcId="{CDED9AFD-E9AD-4433-B0F5-778C3FFD7539}" destId="{A86C44AA-D570-47DC-80DA-A3F6F87ECC48}" srcOrd="0" destOrd="0" presId="urn:microsoft.com/office/officeart/2005/8/layout/hChevron3"/>
    <dgm:cxn modelId="{01591483-35B6-4C01-9DA7-46BE46BF140E}" type="presParOf" srcId="{CDED9AFD-E9AD-4433-B0F5-778C3FFD7539}" destId="{1F4F360E-FFF1-4E25-9931-DE23A45DCBF4}" srcOrd="1" destOrd="0" presId="urn:microsoft.com/office/officeart/2005/8/layout/hChevron3"/>
    <dgm:cxn modelId="{938D3B90-89FC-4409-A2E4-062C5B5E9503}" type="presParOf" srcId="{CDED9AFD-E9AD-4433-B0F5-778C3FFD7539}" destId="{42F2135C-D7E7-45D9-99D9-70B1DC4F2F21}" srcOrd="2" destOrd="0" presId="urn:microsoft.com/office/officeart/2005/8/layout/hChevron3"/>
    <dgm:cxn modelId="{BE8C6321-C2C4-4EB2-BA35-750A6D60C95A}" type="presParOf" srcId="{CDED9AFD-E9AD-4433-B0F5-778C3FFD7539}" destId="{A1F48DD9-FB5F-456D-8AD6-CFAFC94CE586}" srcOrd="3" destOrd="0" presId="urn:microsoft.com/office/officeart/2005/8/layout/hChevron3"/>
    <dgm:cxn modelId="{3E3CEB72-A1B0-41AE-AECC-18ABAC7F620B}" type="presParOf" srcId="{CDED9AFD-E9AD-4433-B0F5-778C3FFD7539}" destId="{6CCEF3AE-023F-4E52-BE8D-C3C4E3315E72}" srcOrd="4" destOrd="0" presId="urn:microsoft.com/office/officeart/2005/8/layout/hChevron3"/>
  </dgm:cxnLst>
  <dgm:bg>
    <a:noFill/>
  </dgm:bg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6C44AA-D570-47DC-80DA-A3F6F87ECC48}">
      <dsp:nvSpPr>
        <dsp:cNvPr id="0" name=""/>
        <dsp:cNvSpPr/>
      </dsp:nvSpPr>
      <dsp:spPr>
        <a:xfrm>
          <a:off x="4459" y="0"/>
          <a:ext cx="3899482" cy="264160"/>
        </a:xfrm>
        <a:prstGeom prst="homePlate">
          <a:avLst/>
        </a:prstGeom>
        <a:solidFill>
          <a:srgbClr val="FFC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342" tIns="34671" rIns="17336" bIns="34671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b="1" kern="1200">
              <a:latin typeface="Tenorite" panose="00000500000000000000" pitchFamily="2" charset="0"/>
            </a:rPr>
            <a:t>1. INTRODUCTION</a:t>
          </a:r>
        </a:p>
      </dsp:txBody>
      <dsp:txXfrm>
        <a:off x="4459" y="0"/>
        <a:ext cx="3833442" cy="264160"/>
      </dsp:txXfrm>
    </dsp:sp>
    <dsp:sp modelId="{42F2135C-D7E7-45D9-99D9-70B1DC4F2F21}">
      <dsp:nvSpPr>
        <dsp:cNvPr id="0" name=""/>
        <dsp:cNvSpPr/>
      </dsp:nvSpPr>
      <dsp:spPr>
        <a:xfrm>
          <a:off x="3124044" y="0"/>
          <a:ext cx="3899482" cy="264160"/>
        </a:xfrm>
        <a:prstGeom prst="chevron">
          <a:avLst/>
        </a:prstGeom>
        <a:solidFill>
          <a:schemeClr val="accent4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b="1" kern="1200">
              <a:latin typeface="Tenorite" panose="00000500000000000000" pitchFamily="2" charset="0"/>
            </a:rPr>
            <a:t>2. WORK DONE</a:t>
          </a:r>
        </a:p>
      </dsp:txBody>
      <dsp:txXfrm>
        <a:off x="3256124" y="0"/>
        <a:ext cx="3635322" cy="264160"/>
      </dsp:txXfrm>
    </dsp:sp>
    <dsp:sp modelId="{6CCEF3AE-023F-4E52-BE8D-C3C4E3315E72}">
      <dsp:nvSpPr>
        <dsp:cNvPr id="0" name=""/>
        <dsp:cNvSpPr/>
      </dsp:nvSpPr>
      <dsp:spPr>
        <a:xfrm>
          <a:off x="6248089" y="0"/>
          <a:ext cx="3899482" cy="264160"/>
        </a:xfrm>
        <a:prstGeom prst="chevron">
          <a:avLst/>
        </a:prstGeom>
        <a:solidFill>
          <a:schemeClr val="accent4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b="1" kern="1200">
              <a:latin typeface="Tenorite" panose="00000500000000000000" pitchFamily="2" charset="0"/>
            </a:rPr>
            <a:t>3. CONCLUSION</a:t>
          </a:r>
        </a:p>
      </dsp:txBody>
      <dsp:txXfrm>
        <a:off x="6380169" y="0"/>
        <a:ext cx="3635322" cy="264160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6C44AA-D570-47DC-80DA-A3F6F87ECC48}">
      <dsp:nvSpPr>
        <dsp:cNvPr id="0" name=""/>
        <dsp:cNvSpPr/>
      </dsp:nvSpPr>
      <dsp:spPr>
        <a:xfrm>
          <a:off x="4459" y="0"/>
          <a:ext cx="3899482" cy="264160"/>
        </a:xfrm>
        <a:prstGeom prst="homePlate">
          <a:avLst/>
        </a:prstGeom>
        <a:solidFill>
          <a:schemeClr val="accent4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342" tIns="34671" rIns="17336" bIns="34671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b="1" kern="1200">
              <a:latin typeface="Tenorite" panose="00000500000000000000" pitchFamily="2" charset="0"/>
            </a:rPr>
            <a:t>1. INTRODUCTION</a:t>
          </a:r>
        </a:p>
      </dsp:txBody>
      <dsp:txXfrm>
        <a:off x="4459" y="0"/>
        <a:ext cx="3833442" cy="264160"/>
      </dsp:txXfrm>
    </dsp:sp>
    <dsp:sp modelId="{42F2135C-D7E7-45D9-99D9-70B1DC4F2F21}">
      <dsp:nvSpPr>
        <dsp:cNvPr id="0" name=""/>
        <dsp:cNvSpPr/>
      </dsp:nvSpPr>
      <dsp:spPr>
        <a:xfrm>
          <a:off x="3124044" y="0"/>
          <a:ext cx="3899482" cy="264160"/>
        </a:xfrm>
        <a:prstGeom prst="chevron">
          <a:avLst/>
        </a:prstGeom>
        <a:solidFill>
          <a:srgbClr val="FFC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b="1" kern="1200">
              <a:latin typeface="Tenorite" panose="00000500000000000000" pitchFamily="2" charset="0"/>
            </a:rPr>
            <a:t>2. WORK DONE</a:t>
          </a:r>
        </a:p>
      </dsp:txBody>
      <dsp:txXfrm>
        <a:off x="3256124" y="0"/>
        <a:ext cx="3635322" cy="264160"/>
      </dsp:txXfrm>
    </dsp:sp>
    <dsp:sp modelId="{6CCEF3AE-023F-4E52-BE8D-C3C4E3315E72}">
      <dsp:nvSpPr>
        <dsp:cNvPr id="0" name=""/>
        <dsp:cNvSpPr/>
      </dsp:nvSpPr>
      <dsp:spPr>
        <a:xfrm>
          <a:off x="6248089" y="0"/>
          <a:ext cx="3899482" cy="264160"/>
        </a:xfrm>
        <a:prstGeom prst="chevron">
          <a:avLst/>
        </a:prstGeom>
        <a:solidFill>
          <a:schemeClr val="accent4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b="1" kern="1200">
              <a:latin typeface="Tenorite" panose="00000500000000000000" pitchFamily="2" charset="0"/>
            </a:rPr>
            <a:t>3. CONCLUSION</a:t>
          </a:r>
        </a:p>
      </dsp:txBody>
      <dsp:txXfrm>
        <a:off x="6380169" y="0"/>
        <a:ext cx="3635322" cy="264160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6C44AA-D570-47DC-80DA-A3F6F87ECC48}">
      <dsp:nvSpPr>
        <dsp:cNvPr id="0" name=""/>
        <dsp:cNvSpPr/>
      </dsp:nvSpPr>
      <dsp:spPr>
        <a:xfrm>
          <a:off x="4459" y="0"/>
          <a:ext cx="3899482" cy="264160"/>
        </a:xfrm>
        <a:prstGeom prst="homePlate">
          <a:avLst/>
        </a:prstGeom>
        <a:solidFill>
          <a:schemeClr val="accent4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342" tIns="34671" rIns="17336" bIns="34671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b="1" kern="1200">
              <a:latin typeface="Tenorite" panose="00000500000000000000" pitchFamily="2" charset="0"/>
            </a:rPr>
            <a:t>1. INTRODUCTION</a:t>
          </a:r>
        </a:p>
      </dsp:txBody>
      <dsp:txXfrm>
        <a:off x="4459" y="0"/>
        <a:ext cx="3833442" cy="264160"/>
      </dsp:txXfrm>
    </dsp:sp>
    <dsp:sp modelId="{42F2135C-D7E7-45D9-99D9-70B1DC4F2F21}">
      <dsp:nvSpPr>
        <dsp:cNvPr id="0" name=""/>
        <dsp:cNvSpPr/>
      </dsp:nvSpPr>
      <dsp:spPr>
        <a:xfrm>
          <a:off x="3124044" y="0"/>
          <a:ext cx="3899482" cy="264160"/>
        </a:xfrm>
        <a:prstGeom prst="chevron">
          <a:avLst/>
        </a:prstGeom>
        <a:solidFill>
          <a:srgbClr val="FFC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b="1" kern="1200">
              <a:latin typeface="Tenorite" panose="00000500000000000000" pitchFamily="2" charset="0"/>
            </a:rPr>
            <a:t>2. WORK DONE</a:t>
          </a:r>
        </a:p>
      </dsp:txBody>
      <dsp:txXfrm>
        <a:off x="3256124" y="0"/>
        <a:ext cx="3635322" cy="264160"/>
      </dsp:txXfrm>
    </dsp:sp>
    <dsp:sp modelId="{6CCEF3AE-023F-4E52-BE8D-C3C4E3315E72}">
      <dsp:nvSpPr>
        <dsp:cNvPr id="0" name=""/>
        <dsp:cNvSpPr/>
      </dsp:nvSpPr>
      <dsp:spPr>
        <a:xfrm>
          <a:off x="6248089" y="0"/>
          <a:ext cx="3899482" cy="264160"/>
        </a:xfrm>
        <a:prstGeom prst="chevron">
          <a:avLst/>
        </a:prstGeom>
        <a:solidFill>
          <a:schemeClr val="accent4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b="1" kern="1200">
              <a:latin typeface="Tenorite" panose="00000500000000000000" pitchFamily="2" charset="0"/>
            </a:rPr>
            <a:t>3. CONCLUSION</a:t>
          </a:r>
        </a:p>
      </dsp:txBody>
      <dsp:txXfrm>
        <a:off x="6380169" y="0"/>
        <a:ext cx="3635322" cy="264160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6C44AA-D570-47DC-80DA-A3F6F87ECC48}">
      <dsp:nvSpPr>
        <dsp:cNvPr id="0" name=""/>
        <dsp:cNvSpPr/>
      </dsp:nvSpPr>
      <dsp:spPr>
        <a:xfrm>
          <a:off x="4459" y="0"/>
          <a:ext cx="3899482" cy="264160"/>
        </a:xfrm>
        <a:prstGeom prst="homePlate">
          <a:avLst/>
        </a:prstGeom>
        <a:solidFill>
          <a:schemeClr val="accent4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342" tIns="34671" rIns="17336" bIns="34671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b="1" kern="1200">
              <a:latin typeface="Tenorite" panose="00000500000000000000" pitchFamily="2" charset="0"/>
            </a:rPr>
            <a:t>1. INTRODUCTION</a:t>
          </a:r>
        </a:p>
      </dsp:txBody>
      <dsp:txXfrm>
        <a:off x="4459" y="0"/>
        <a:ext cx="3833442" cy="264160"/>
      </dsp:txXfrm>
    </dsp:sp>
    <dsp:sp modelId="{42F2135C-D7E7-45D9-99D9-70B1DC4F2F21}">
      <dsp:nvSpPr>
        <dsp:cNvPr id="0" name=""/>
        <dsp:cNvSpPr/>
      </dsp:nvSpPr>
      <dsp:spPr>
        <a:xfrm>
          <a:off x="3124044" y="0"/>
          <a:ext cx="3899482" cy="264160"/>
        </a:xfrm>
        <a:prstGeom prst="chevron">
          <a:avLst/>
        </a:prstGeom>
        <a:solidFill>
          <a:srgbClr val="FFC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b="1" kern="1200">
              <a:latin typeface="Tenorite" panose="00000500000000000000" pitchFamily="2" charset="0"/>
            </a:rPr>
            <a:t>2. WORK DONE</a:t>
          </a:r>
        </a:p>
      </dsp:txBody>
      <dsp:txXfrm>
        <a:off x="3256124" y="0"/>
        <a:ext cx="3635322" cy="264160"/>
      </dsp:txXfrm>
    </dsp:sp>
    <dsp:sp modelId="{6CCEF3AE-023F-4E52-BE8D-C3C4E3315E72}">
      <dsp:nvSpPr>
        <dsp:cNvPr id="0" name=""/>
        <dsp:cNvSpPr/>
      </dsp:nvSpPr>
      <dsp:spPr>
        <a:xfrm>
          <a:off x="6248089" y="0"/>
          <a:ext cx="3899482" cy="264160"/>
        </a:xfrm>
        <a:prstGeom prst="chevron">
          <a:avLst/>
        </a:prstGeom>
        <a:solidFill>
          <a:schemeClr val="accent4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b="1" kern="1200">
              <a:latin typeface="Tenorite" panose="00000500000000000000" pitchFamily="2" charset="0"/>
            </a:rPr>
            <a:t>3. CONCLUSION</a:t>
          </a:r>
        </a:p>
      </dsp:txBody>
      <dsp:txXfrm>
        <a:off x="6380169" y="0"/>
        <a:ext cx="3635322" cy="264160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6C44AA-D570-47DC-80DA-A3F6F87ECC48}">
      <dsp:nvSpPr>
        <dsp:cNvPr id="0" name=""/>
        <dsp:cNvSpPr/>
      </dsp:nvSpPr>
      <dsp:spPr>
        <a:xfrm>
          <a:off x="4459" y="0"/>
          <a:ext cx="3899482" cy="264160"/>
        </a:xfrm>
        <a:prstGeom prst="homePlate">
          <a:avLst/>
        </a:prstGeom>
        <a:solidFill>
          <a:schemeClr val="accent4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342" tIns="34671" rIns="17336" bIns="34671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b="1" kern="1200">
              <a:latin typeface="Tenorite" panose="00000500000000000000" pitchFamily="2" charset="0"/>
            </a:rPr>
            <a:t>1. INTRODUCTION</a:t>
          </a:r>
        </a:p>
      </dsp:txBody>
      <dsp:txXfrm>
        <a:off x="4459" y="0"/>
        <a:ext cx="3833442" cy="264160"/>
      </dsp:txXfrm>
    </dsp:sp>
    <dsp:sp modelId="{42F2135C-D7E7-45D9-99D9-70B1DC4F2F21}">
      <dsp:nvSpPr>
        <dsp:cNvPr id="0" name=""/>
        <dsp:cNvSpPr/>
      </dsp:nvSpPr>
      <dsp:spPr>
        <a:xfrm>
          <a:off x="3124044" y="0"/>
          <a:ext cx="3899482" cy="264160"/>
        </a:xfrm>
        <a:prstGeom prst="chevron">
          <a:avLst/>
        </a:prstGeom>
        <a:solidFill>
          <a:srgbClr val="FFC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b="1" kern="1200">
              <a:latin typeface="Tenorite" panose="00000500000000000000" pitchFamily="2" charset="0"/>
            </a:rPr>
            <a:t>2. WORK DONE</a:t>
          </a:r>
        </a:p>
      </dsp:txBody>
      <dsp:txXfrm>
        <a:off x="3256124" y="0"/>
        <a:ext cx="3635322" cy="264160"/>
      </dsp:txXfrm>
    </dsp:sp>
    <dsp:sp modelId="{6CCEF3AE-023F-4E52-BE8D-C3C4E3315E72}">
      <dsp:nvSpPr>
        <dsp:cNvPr id="0" name=""/>
        <dsp:cNvSpPr/>
      </dsp:nvSpPr>
      <dsp:spPr>
        <a:xfrm>
          <a:off x="6248089" y="0"/>
          <a:ext cx="3899482" cy="264160"/>
        </a:xfrm>
        <a:prstGeom prst="chevron">
          <a:avLst/>
        </a:prstGeom>
        <a:solidFill>
          <a:schemeClr val="accent4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b="1" kern="1200">
              <a:latin typeface="Tenorite" panose="00000500000000000000" pitchFamily="2" charset="0"/>
            </a:rPr>
            <a:t>3. CONCLUSION</a:t>
          </a:r>
        </a:p>
      </dsp:txBody>
      <dsp:txXfrm>
        <a:off x="6380169" y="0"/>
        <a:ext cx="3635322" cy="264160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6C44AA-D570-47DC-80DA-A3F6F87ECC48}">
      <dsp:nvSpPr>
        <dsp:cNvPr id="0" name=""/>
        <dsp:cNvSpPr/>
      </dsp:nvSpPr>
      <dsp:spPr>
        <a:xfrm>
          <a:off x="4459" y="0"/>
          <a:ext cx="3899482" cy="264160"/>
        </a:xfrm>
        <a:prstGeom prst="homePlate">
          <a:avLst/>
        </a:prstGeom>
        <a:solidFill>
          <a:schemeClr val="accent4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342" tIns="34671" rIns="17336" bIns="34671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b="1" kern="1200">
              <a:latin typeface="Tenorite" panose="00000500000000000000" pitchFamily="2" charset="0"/>
            </a:rPr>
            <a:t>1. INTRODUCTION</a:t>
          </a:r>
        </a:p>
      </dsp:txBody>
      <dsp:txXfrm>
        <a:off x="4459" y="0"/>
        <a:ext cx="3833442" cy="264160"/>
      </dsp:txXfrm>
    </dsp:sp>
    <dsp:sp modelId="{42F2135C-D7E7-45D9-99D9-70B1DC4F2F21}">
      <dsp:nvSpPr>
        <dsp:cNvPr id="0" name=""/>
        <dsp:cNvSpPr/>
      </dsp:nvSpPr>
      <dsp:spPr>
        <a:xfrm>
          <a:off x="3124044" y="0"/>
          <a:ext cx="3899482" cy="264160"/>
        </a:xfrm>
        <a:prstGeom prst="chevron">
          <a:avLst/>
        </a:prstGeom>
        <a:solidFill>
          <a:srgbClr val="FFC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b="1" kern="1200">
              <a:latin typeface="Tenorite" panose="00000500000000000000" pitchFamily="2" charset="0"/>
            </a:rPr>
            <a:t>2. WORK DONE</a:t>
          </a:r>
        </a:p>
      </dsp:txBody>
      <dsp:txXfrm>
        <a:off x="3256124" y="0"/>
        <a:ext cx="3635322" cy="264160"/>
      </dsp:txXfrm>
    </dsp:sp>
    <dsp:sp modelId="{6CCEF3AE-023F-4E52-BE8D-C3C4E3315E72}">
      <dsp:nvSpPr>
        <dsp:cNvPr id="0" name=""/>
        <dsp:cNvSpPr/>
      </dsp:nvSpPr>
      <dsp:spPr>
        <a:xfrm>
          <a:off x="6248089" y="0"/>
          <a:ext cx="3899482" cy="264160"/>
        </a:xfrm>
        <a:prstGeom prst="chevron">
          <a:avLst/>
        </a:prstGeom>
        <a:solidFill>
          <a:schemeClr val="accent4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b="1" kern="1200">
              <a:latin typeface="Tenorite" panose="00000500000000000000" pitchFamily="2" charset="0"/>
            </a:rPr>
            <a:t>3. CONCLUSION</a:t>
          </a:r>
        </a:p>
      </dsp:txBody>
      <dsp:txXfrm>
        <a:off x="6380169" y="0"/>
        <a:ext cx="3635322" cy="264160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6C44AA-D570-47DC-80DA-A3F6F87ECC48}">
      <dsp:nvSpPr>
        <dsp:cNvPr id="0" name=""/>
        <dsp:cNvSpPr/>
      </dsp:nvSpPr>
      <dsp:spPr>
        <a:xfrm>
          <a:off x="4459" y="0"/>
          <a:ext cx="3899482" cy="264160"/>
        </a:xfrm>
        <a:prstGeom prst="homePlate">
          <a:avLst/>
        </a:prstGeom>
        <a:solidFill>
          <a:schemeClr val="accent4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342" tIns="34671" rIns="17336" bIns="34671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b="1" kern="1200">
              <a:latin typeface="Tenorite" panose="00000500000000000000" pitchFamily="2" charset="0"/>
            </a:rPr>
            <a:t>1. INTRODUCTION</a:t>
          </a:r>
        </a:p>
      </dsp:txBody>
      <dsp:txXfrm>
        <a:off x="4459" y="0"/>
        <a:ext cx="3833442" cy="264160"/>
      </dsp:txXfrm>
    </dsp:sp>
    <dsp:sp modelId="{42F2135C-D7E7-45D9-99D9-70B1DC4F2F21}">
      <dsp:nvSpPr>
        <dsp:cNvPr id="0" name=""/>
        <dsp:cNvSpPr/>
      </dsp:nvSpPr>
      <dsp:spPr>
        <a:xfrm>
          <a:off x="3124044" y="0"/>
          <a:ext cx="3899482" cy="264160"/>
        </a:xfrm>
        <a:prstGeom prst="chevron">
          <a:avLst/>
        </a:prstGeom>
        <a:solidFill>
          <a:srgbClr val="FFC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b="1" kern="1200">
              <a:latin typeface="Tenorite" panose="00000500000000000000" pitchFamily="2" charset="0"/>
            </a:rPr>
            <a:t>2. WORK DONE</a:t>
          </a:r>
        </a:p>
      </dsp:txBody>
      <dsp:txXfrm>
        <a:off x="3256124" y="0"/>
        <a:ext cx="3635322" cy="264160"/>
      </dsp:txXfrm>
    </dsp:sp>
    <dsp:sp modelId="{6CCEF3AE-023F-4E52-BE8D-C3C4E3315E72}">
      <dsp:nvSpPr>
        <dsp:cNvPr id="0" name=""/>
        <dsp:cNvSpPr/>
      </dsp:nvSpPr>
      <dsp:spPr>
        <a:xfrm>
          <a:off x="6248089" y="0"/>
          <a:ext cx="3899482" cy="264160"/>
        </a:xfrm>
        <a:prstGeom prst="chevron">
          <a:avLst/>
        </a:prstGeom>
        <a:solidFill>
          <a:schemeClr val="accent4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b="1" kern="1200">
              <a:latin typeface="Tenorite" panose="00000500000000000000" pitchFamily="2" charset="0"/>
            </a:rPr>
            <a:t>3. CONCLUSION</a:t>
          </a:r>
        </a:p>
      </dsp:txBody>
      <dsp:txXfrm>
        <a:off x="6380169" y="0"/>
        <a:ext cx="3635322" cy="264160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6C44AA-D570-47DC-80DA-A3F6F87ECC48}">
      <dsp:nvSpPr>
        <dsp:cNvPr id="0" name=""/>
        <dsp:cNvSpPr/>
      </dsp:nvSpPr>
      <dsp:spPr>
        <a:xfrm>
          <a:off x="4459" y="0"/>
          <a:ext cx="3899482" cy="264160"/>
        </a:xfrm>
        <a:prstGeom prst="homePlate">
          <a:avLst/>
        </a:prstGeom>
        <a:solidFill>
          <a:schemeClr val="accent4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342" tIns="34671" rIns="17336" bIns="34671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b="1" kern="1200">
              <a:latin typeface="Tenorite" panose="00000500000000000000" pitchFamily="2" charset="0"/>
            </a:rPr>
            <a:t>1. INTRODUCTION</a:t>
          </a:r>
        </a:p>
      </dsp:txBody>
      <dsp:txXfrm>
        <a:off x="4459" y="0"/>
        <a:ext cx="3833442" cy="264160"/>
      </dsp:txXfrm>
    </dsp:sp>
    <dsp:sp modelId="{42F2135C-D7E7-45D9-99D9-70B1DC4F2F21}">
      <dsp:nvSpPr>
        <dsp:cNvPr id="0" name=""/>
        <dsp:cNvSpPr/>
      </dsp:nvSpPr>
      <dsp:spPr>
        <a:xfrm>
          <a:off x="3124044" y="0"/>
          <a:ext cx="3899482" cy="264160"/>
        </a:xfrm>
        <a:prstGeom prst="chevron">
          <a:avLst/>
        </a:prstGeom>
        <a:solidFill>
          <a:srgbClr val="FFC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b="1" kern="1200">
              <a:latin typeface="Tenorite" panose="00000500000000000000" pitchFamily="2" charset="0"/>
            </a:rPr>
            <a:t>2. WORK DONE</a:t>
          </a:r>
        </a:p>
      </dsp:txBody>
      <dsp:txXfrm>
        <a:off x="3256124" y="0"/>
        <a:ext cx="3635322" cy="264160"/>
      </dsp:txXfrm>
    </dsp:sp>
    <dsp:sp modelId="{6CCEF3AE-023F-4E52-BE8D-C3C4E3315E72}">
      <dsp:nvSpPr>
        <dsp:cNvPr id="0" name=""/>
        <dsp:cNvSpPr/>
      </dsp:nvSpPr>
      <dsp:spPr>
        <a:xfrm>
          <a:off x="6248089" y="0"/>
          <a:ext cx="3899482" cy="264160"/>
        </a:xfrm>
        <a:prstGeom prst="chevron">
          <a:avLst/>
        </a:prstGeom>
        <a:solidFill>
          <a:schemeClr val="accent4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b="1" kern="1200">
              <a:latin typeface="Tenorite" panose="00000500000000000000" pitchFamily="2" charset="0"/>
            </a:rPr>
            <a:t>3. CONCLUSION</a:t>
          </a:r>
        </a:p>
      </dsp:txBody>
      <dsp:txXfrm>
        <a:off x="6380169" y="0"/>
        <a:ext cx="3635322" cy="264160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6C44AA-D570-47DC-80DA-A3F6F87ECC48}">
      <dsp:nvSpPr>
        <dsp:cNvPr id="0" name=""/>
        <dsp:cNvSpPr/>
      </dsp:nvSpPr>
      <dsp:spPr>
        <a:xfrm>
          <a:off x="4459" y="0"/>
          <a:ext cx="3899482" cy="264160"/>
        </a:xfrm>
        <a:prstGeom prst="homePlate">
          <a:avLst/>
        </a:prstGeom>
        <a:solidFill>
          <a:schemeClr val="accent4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342" tIns="34671" rIns="17336" bIns="34671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b="1" kern="1200">
              <a:latin typeface="Tenorite" panose="00000500000000000000" pitchFamily="2" charset="0"/>
            </a:rPr>
            <a:t>1. INTRODUCTION</a:t>
          </a:r>
        </a:p>
      </dsp:txBody>
      <dsp:txXfrm>
        <a:off x="4459" y="0"/>
        <a:ext cx="3833442" cy="264160"/>
      </dsp:txXfrm>
    </dsp:sp>
    <dsp:sp modelId="{42F2135C-D7E7-45D9-99D9-70B1DC4F2F21}">
      <dsp:nvSpPr>
        <dsp:cNvPr id="0" name=""/>
        <dsp:cNvSpPr/>
      </dsp:nvSpPr>
      <dsp:spPr>
        <a:xfrm>
          <a:off x="3124044" y="0"/>
          <a:ext cx="3899482" cy="264160"/>
        </a:xfrm>
        <a:prstGeom prst="chevron">
          <a:avLst/>
        </a:prstGeom>
        <a:solidFill>
          <a:srgbClr val="FFC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b="1" kern="1200">
              <a:latin typeface="Tenorite" panose="00000500000000000000" pitchFamily="2" charset="0"/>
            </a:rPr>
            <a:t>2. WORK DONE</a:t>
          </a:r>
        </a:p>
      </dsp:txBody>
      <dsp:txXfrm>
        <a:off x="3256124" y="0"/>
        <a:ext cx="3635322" cy="264160"/>
      </dsp:txXfrm>
    </dsp:sp>
    <dsp:sp modelId="{6CCEF3AE-023F-4E52-BE8D-C3C4E3315E72}">
      <dsp:nvSpPr>
        <dsp:cNvPr id="0" name=""/>
        <dsp:cNvSpPr/>
      </dsp:nvSpPr>
      <dsp:spPr>
        <a:xfrm>
          <a:off x="6248089" y="0"/>
          <a:ext cx="3899482" cy="264160"/>
        </a:xfrm>
        <a:prstGeom prst="chevron">
          <a:avLst/>
        </a:prstGeom>
        <a:solidFill>
          <a:schemeClr val="accent4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b="1" kern="1200">
              <a:latin typeface="Tenorite" panose="00000500000000000000" pitchFamily="2" charset="0"/>
            </a:rPr>
            <a:t>3. CONCLUSION</a:t>
          </a:r>
        </a:p>
      </dsp:txBody>
      <dsp:txXfrm>
        <a:off x="6380169" y="0"/>
        <a:ext cx="3635322" cy="264160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6C44AA-D570-47DC-80DA-A3F6F87ECC48}">
      <dsp:nvSpPr>
        <dsp:cNvPr id="0" name=""/>
        <dsp:cNvSpPr/>
      </dsp:nvSpPr>
      <dsp:spPr>
        <a:xfrm>
          <a:off x="4459" y="0"/>
          <a:ext cx="3899482" cy="264160"/>
        </a:xfrm>
        <a:prstGeom prst="homePlate">
          <a:avLst/>
        </a:prstGeom>
        <a:solidFill>
          <a:schemeClr val="accent4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342" tIns="34671" rIns="17336" bIns="34671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b="1" kern="1200">
              <a:latin typeface="Tenorite" panose="00000500000000000000" pitchFamily="2" charset="0"/>
            </a:rPr>
            <a:t>1. INTRODUCTION</a:t>
          </a:r>
        </a:p>
      </dsp:txBody>
      <dsp:txXfrm>
        <a:off x="4459" y="0"/>
        <a:ext cx="3833442" cy="264160"/>
      </dsp:txXfrm>
    </dsp:sp>
    <dsp:sp modelId="{42F2135C-D7E7-45D9-99D9-70B1DC4F2F21}">
      <dsp:nvSpPr>
        <dsp:cNvPr id="0" name=""/>
        <dsp:cNvSpPr/>
      </dsp:nvSpPr>
      <dsp:spPr>
        <a:xfrm>
          <a:off x="3124044" y="0"/>
          <a:ext cx="3899482" cy="264160"/>
        </a:xfrm>
        <a:prstGeom prst="chevron">
          <a:avLst/>
        </a:prstGeom>
        <a:solidFill>
          <a:srgbClr val="FFC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b="1" kern="1200">
              <a:latin typeface="Tenorite" panose="00000500000000000000" pitchFamily="2" charset="0"/>
            </a:rPr>
            <a:t>2. WORK DONE</a:t>
          </a:r>
        </a:p>
      </dsp:txBody>
      <dsp:txXfrm>
        <a:off x="3256124" y="0"/>
        <a:ext cx="3635322" cy="264160"/>
      </dsp:txXfrm>
    </dsp:sp>
    <dsp:sp modelId="{6CCEF3AE-023F-4E52-BE8D-C3C4E3315E72}">
      <dsp:nvSpPr>
        <dsp:cNvPr id="0" name=""/>
        <dsp:cNvSpPr/>
      </dsp:nvSpPr>
      <dsp:spPr>
        <a:xfrm>
          <a:off x="6248089" y="0"/>
          <a:ext cx="3899482" cy="264160"/>
        </a:xfrm>
        <a:prstGeom prst="chevron">
          <a:avLst/>
        </a:prstGeom>
        <a:solidFill>
          <a:schemeClr val="accent4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b="1" kern="1200">
              <a:latin typeface="Tenorite" panose="00000500000000000000" pitchFamily="2" charset="0"/>
            </a:rPr>
            <a:t>3. CONCLUSION</a:t>
          </a:r>
        </a:p>
      </dsp:txBody>
      <dsp:txXfrm>
        <a:off x="6380169" y="0"/>
        <a:ext cx="3635322" cy="264160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6C44AA-D570-47DC-80DA-A3F6F87ECC48}">
      <dsp:nvSpPr>
        <dsp:cNvPr id="0" name=""/>
        <dsp:cNvSpPr/>
      </dsp:nvSpPr>
      <dsp:spPr>
        <a:xfrm>
          <a:off x="4459" y="0"/>
          <a:ext cx="3899482" cy="264160"/>
        </a:xfrm>
        <a:prstGeom prst="homePlate">
          <a:avLst/>
        </a:prstGeom>
        <a:solidFill>
          <a:schemeClr val="accent4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342" tIns="34671" rIns="17336" bIns="34671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b="1" kern="1200">
              <a:latin typeface="Tenorite" panose="00000500000000000000" pitchFamily="2" charset="0"/>
            </a:rPr>
            <a:t>1. INTRODUCTION</a:t>
          </a:r>
        </a:p>
      </dsp:txBody>
      <dsp:txXfrm>
        <a:off x="4459" y="0"/>
        <a:ext cx="3833442" cy="264160"/>
      </dsp:txXfrm>
    </dsp:sp>
    <dsp:sp modelId="{42F2135C-D7E7-45D9-99D9-70B1DC4F2F21}">
      <dsp:nvSpPr>
        <dsp:cNvPr id="0" name=""/>
        <dsp:cNvSpPr/>
      </dsp:nvSpPr>
      <dsp:spPr>
        <a:xfrm>
          <a:off x="3124754" y="0"/>
          <a:ext cx="3899482" cy="264160"/>
        </a:xfrm>
        <a:prstGeom prst="chevron">
          <a:avLst/>
        </a:prstGeom>
        <a:solidFill>
          <a:schemeClr val="accent4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b="1" kern="1200">
              <a:latin typeface="Tenorite" panose="00000500000000000000" pitchFamily="2" charset="0"/>
            </a:rPr>
            <a:t>2. WORK DONE</a:t>
          </a:r>
        </a:p>
      </dsp:txBody>
      <dsp:txXfrm>
        <a:off x="3256834" y="0"/>
        <a:ext cx="3635322" cy="264160"/>
      </dsp:txXfrm>
    </dsp:sp>
    <dsp:sp modelId="{6CCEF3AE-023F-4E52-BE8D-C3C4E3315E72}">
      <dsp:nvSpPr>
        <dsp:cNvPr id="0" name=""/>
        <dsp:cNvSpPr/>
      </dsp:nvSpPr>
      <dsp:spPr>
        <a:xfrm>
          <a:off x="6248089" y="0"/>
          <a:ext cx="3899482" cy="264160"/>
        </a:xfrm>
        <a:prstGeom prst="chevron">
          <a:avLst/>
        </a:prstGeom>
        <a:solidFill>
          <a:srgbClr val="FFC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b="1" kern="1200">
              <a:latin typeface="Tenorite" panose="00000500000000000000" pitchFamily="2" charset="0"/>
            </a:rPr>
            <a:t>3. CONCLUSION</a:t>
          </a:r>
        </a:p>
      </dsp:txBody>
      <dsp:txXfrm>
        <a:off x="6380169" y="0"/>
        <a:ext cx="3635322" cy="26416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6C44AA-D570-47DC-80DA-A3F6F87ECC48}">
      <dsp:nvSpPr>
        <dsp:cNvPr id="0" name=""/>
        <dsp:cNvSpPr/>
      </dsp:nvSpPr>
      <dsp:spPr>
        <a:xfrm>
          <a:off x="4459" y="0"/>
          <a:ext cx="3899482" cy="264160"/>
        </a:xfrm>
        <a:prstGeom prst="homePlate">
          <a:avLst/>
        </a:prstGeom>
        <a:solidFill>
          <a:srgbClr val="FFC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342" tIns="34671" rIns="17336" bIns="34671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b="1" kern="1200">
              <a:latin typeface="Tenorite" panose="00000500000000000000" pitchFamily="2" charset="0"/>
            </a:rPr>
            <a:t>1. INTRODUCTION</a:t>
          </a:r>
        </a:p>
      </dsp:txBody>
      <dsp:txXfrm>
        <a:off x="4459" y="0"/>
        <a:ext cx="3833442" cy="264160"/>
      </dsp:txXfrm>
    </dsp:sp>
    <dsp:sp modelId="{42F2135C-D7E7-45D9-99D9-70B1DC4F2F21}">
      <dsp:nvSpPr>
        <dsp:cNvPr id="0" name=""/>
        <dsp:cNvSpPr/>
      </dsp:nvSpPr>
      <dsp:spPr>
        <a:xfrm>
          <a:off x="3124044" y="0"/>
          <a:ext cx="3899482" cy="264160"/>
        </a:xfrm>
        <a:prstGeom prst="chevron">
          <a:avLst/>
        </a:prstGeom>
        <a:solidFill>
          <a:schemeClr val="accent4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b="1" kern="1200">
              <a:latin typeface="Tenorite" panose="00000500000000000000" pitchFamily="2" charset="0"/>
            </a:rPr>
            <a:t>2. WORK DONE</a:t>
          </a:r>
        </a:p>
      </dsp:txBody>
      <dsp:txXfrm>
        <a:off x="3256124" y="0"/>
        <a:ext cx="3635322" cy="264160"/>
      </dsp:txXfrm>
    </dsp:sp>
    <dsp:sp modelId="{6CCEF3AE-023F-4E52-BE8D-C3C4E3315E72}">
      <dsp:nvSpPr>
        <dsp:cNvPr id="0" name=""/>
        <dsp:cNvSpPr/>
      </dsp:nvSpPr>
      <dsp:spPr>
        <a:xfrm>
          <a:off x="6248089" y="0"/>
          <a:ext cx="3899482" cy="264160"/>
        </a:xfrm>
        <a:prstGeom prst="chevron">
          <a:avLst/>
        </a:prstGeom>
        <a:solidFill>
          <a:schemeClr val="accent4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b="1" kern="1200">
              <a:latin typeface="Tenorite" panose="00000500000000000000" pitchFamily="2" charset="0"/>
            </a:rPr>
            <a:t>3. CONCLUSION</a:t>
          </a:r>
        </a:p>
      </dsp:txBody>
      <dsp:txXfrm>
        <a:off x="6380169" y="0"/>
        <a:ext cx="3635322" cy="264160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6C44AA-D570-47DC-80DA-A3F6F87ECC48}">
      <dsp:nvSpPr>
        <dsp:cNvPr id="0" name=""/>
        <dsp:cNvSpPr/>
      </dsp:nvSpPr>
      <dsp:spPr>
        <a:xfrm>
          <a:off x="4459" y="0"/>
          <a:ext cx="3899482" cy="264160"/>
        </a:xfrm>
        <a:prstGeom prst="homePlate">
          <a:avLst/>
        </a:prstGeom>
        <a:solidFill>
          <a:srgbClr val="FFC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342" tIns="34671" rIns="17336" bIns="34671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b="1" kern="1200">
              <a:latin typeface="Tenorite" panose="00000500000000000000" pitchFamily="2" charset="0"/>
            </a:rPr>
            <a:t>1. PRESENTATION SANT’ANNA</a:t>
          </a:r>
        </a:p>
      </dsp:txBody>
      <dsp:txXfrm>
        <a:off x="4459" y="0"/>
        <a:ext cx="3833442" cy="264160"/>
      </dsp:txXfrm>
    </dsp:sp>
    <dsp:sp modelId="{42F2135C-D7E7-45D9-99D9-70B1DC4F2F21}">
      <dsp:nvSpPr>
        <dsp:cNvPr id="0" name=""/>
        <dsp:cNvSpPr/>
      </dsp:nvSpPr>
      <dsp:spPr>
        <a:xfrm>
          <a:off x="3124044" y="0"/>
          <a:ext cx="3899482" cy="264160"/>
        </a:xfrm>
        <a:prstGeom prst="chevron">
          <a:avLst/>
        </a:prstGeom>
        <a:solidFill>
          <a:schemeClr val="accent4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b="1" kern="1200">
              <a:latin typeface="Tenorite" panose="00000500000000000000" pitchFamily="2" charset="0"/>
            </a:rPr>
            <a:t>2. MISSION</a:t>
          </a:r>
        </a:p>
      </dsp:txBody>
      <dsp:txXfrm>
        <a:off x="3256124" y="0"/>
        <a:ext cx="3635322" cy="264160"/>
      </dsp:txXfrm>
    </dsp:sp>
    <dsp:sp modelId="{6CCEF3AE-023F-4E52-BE8D-C3C4E3315E72}">
      <dsp:nvSpPr>
        <dsp:cNvPr id="0" name=""/>
        <dsp:cNvSpPr/>
      </dsp:nvSpPr>
      <dsp:spPr>
        <a:xfrm>
          <a:off x="6248089" y="0"/>
          <a:ext cx="3899482" cy="264160"/>
        </a:xfrm>
        <a:prstGeom prst="chevron">
          <a:avLst/>
        </a:prstGeom>
        <a:solidFill>
          <a:schemeClr val="accent4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b="1" kern="1200">
              <a:latin typeface="Tenorite" panose="00000500000000000000" pitchFamily="2" charset="0"/>
            </a:rPr>
            <a:t>3. CONCLUSION</a:t>
          </a:r>
        </a:p>
      </dsp:txBody>
      <dsp:txXfrm>
        <a:off x="6380169" y="0"/>
        <a:ext cx="3635322" cy="264160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6C44AA-D570-47DC-80DA-A3F6F87ECC48}">
      <dsp:nvSpPr>
        <dsp:cNvPr id="0" name=""/>
        <dsp:cNvSpPr/>
      </dsp:nvSpPr>
      <dsp:spPr>
        <a:xfrm>
          <a:off x="4459" y="0"/>
          <a:ext cx="3899482" cy="264160"/>
        </a:xfrm>
        <a:prstGeom prst="homePlate">
          <a:avLst/>
        </a:prstGeom>
        <a:solidFill>
          <a:schemeClr val="accent4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342" tIns="34671" rIns="17336" bIns="34671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b="1" kern="1200">
              <a:latin typeface="Tenorite" panose="00000500000000000000" pitchFamily="2" charset="0"/>
            </a:rPr>
            <a:t>1. PRESENTATION SANT’ANNA</a:t>
          </a:r>
        </a:p>
      </dsp:txBody>
      <dsp:txXfrm>
        <a:off x="4459" y="0"/>
        <a:ext cx="3833442" cy="264160"/>
      </dsp:txXfrm>
    </dsp:sp>
    <dsp:sp modelId="{42F2135C-D7E7-45D9-99D9-70B1DC4F2F21}">
      <dsp:nvSpPr>
        <dsp:cNvPr id="0" name=""/>
        <dsp:cNvSpPr/>
      </dsp:nvSpPr>
      <dsp:spPr>
        <a:xfrm>
          <a:off x="3124044" y="0"/>
          <a:ext cx="3899482" cy="264160"/>
        </a:xfrm>
        <a:prstGeom prst="chevron">
          <a:avLst/>
        </a:prstGeom>
        <a:solidFill>
          <a:srgbClr val="FFC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b="1" kern="1200">
              <a:latin typeface="Tenorite" panose="00000500000000000000" pitchFamily="2" charset="0"/>
            </a:rPr>
            <a:t>2. MISSION</a:t>
          </a:r>
        </a:p>
      </dsp:txBody>
      <dsp:txXfrm>
        <a:off x="3256124" y="0"/>
        <a:ext cx="3635322" cy="264160"/>
      </dsp:txXfrm>
    </dsp:sp>
    <dsp:sp modelId="{6CCEF3AE-023F-4E52-BE8D-C3C4E3315E72}">
      <dsp:nvSpPr>
        <dsp:cNvPr id="0" name=""/>
        <dsp:cNvSpPr/>
      </dsp:nvSpPr>
      <dsp:spPr>
        <a:xfrm>
          <a:off x="6248089" y="0"/>
          <a:ext cx="3899482" cy="264160"/>
        </a:xfrm>
        <a:prstGeom prst="chevron">
          <a:avLst/>
        </a:prstGeom>
        <a:solidFill>
          <a:schemeClr val="accent4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b="1" kern="1200">
              <a:latin typeface="Tenorite" panose="00000500000000000000" pitchFamily="2" charset="0"/>
            </a:rPr>
            <a:t>3. CONCLUSION</a:t>
          </a:r>
        </a:p>
      </dsp:txBody>
      <dsp:txXfrm>
        <a:off x="6380169" y="0"/>
        <a:ext cx="3635322" cy="264160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6C44AA-D570-47DC-80DA-A3F6F87ECC48}">
      <dsp:nvSpPr>
        <dsp:cNvPr id="0" name=""/>
        <dsp:cNvSpPr/>
      </dsp:nvSpPr>
      <dsp:spPr>
        <a:xfrm>
          <a:off x="4459" y="0"/>
          <a:ext cx="3899482" cy="264160"/>
        </a:xfrm>
        <a:prstGeom prst="homePlate">
          <a:avLst/>
        </a:prstGeom>
        <a:solidFill>
          <a:schemeClr val="accent4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342" tIns="34671" rIns="17336" bIns="34671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b="1" kern="1200">
              <a:latin typeface="Tenorite" panose="00000500000000000000" pitchFamily="2" charset="0"/>
            </a:rPr>
            <a:t>1. PRESENTATION SANT’ANNA</a:t>
          </a:r>
        </a:p>
      </dsp:txBody>
      <dsp:txXfrm>
        <a:off x="4459" y="0"/>
        <a:ext cx="3833442" cy="264160"/>
      </dsp:txXfrm>
    </dsp:sp>
    <dsp:sp modelId="{42F2135C-D7E7-45D9-99D9-70B1DC4F2F21}">
      <dsp:nvSpPr>
        <dsp:cNvPr id="0" name=""/>
        <dsp:cNvSpPr/>
      </dsp:nvSpPr>
      <dsp:spPr>
        <a:xfrm>
          <a:off x="3124044" y="0"/>
          <a:ext cx="3899482" cy="264160"/>
        </a:xfrm>
        <a:prstGeom prst="chevron">
          <a:avLst/>
        </a:prstGeom>
        <a:solidFill>
          <a:srgbClr val="FFC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b="1" kern="1200">
              <a:latin typeface="Tenorite" panose="00000500000000000000" pitchFamily="2" charset="0"/>
            </a:rPr>
            <a:t>2. MISSION</a:t>
          </a:r>
        </a:p>
      </dsp:txBody>
      <dsp:txXfrm>
        <a:off x="3256124" y="0"/>
        <a:ext cx="3635322" cy="264160"/>
      </dsp:txXfrm>
    </dsp:sp>
    <dsp:sp modelId="{6CCEF3AE-023F-4E52-BE8D-C3C4E3315E72}">
      <dsp:nvSpPr>
        <dsp:cNvPr id="0" name=""/>
        <dsp:cNvSpPr/>
      </dsp:nvSpPr>
      <dsp:spPr>
        <a:xfrm>
          <a:off x="6248089" y="0"/>
          <a:ext cx="3899482" cy="264160"/>
        </a:xfrm>
        <a:prstGeom prst="chevron">
          <a:avLst/>
        </a:prstGeom>
        <a:solidFill>
          <a:schemeClr val="accent4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b="1" kern="1200">
              <a:latin typeface="Tenorite" panose="00000500000000000000" pitchFamily="2" charset="0"/>
            </a:rPr>
            <a:t>3. CONCLUSION</a:t>
          </a:r>
        </a:p>
      </dsp:txBody>
      <dsp:txXfrm>
        <a:off x="6380169" y="0"/>
        <a:ext cx="3635322" cy="26416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6C44AA-D570-47DC-80DA-A3F6F87ECC48}">
      <dsp:nvSpPr>
        <dsp:cNvPr id="0" name=""/>
        <dsp:cNvSpPr/>
      </dsp:nvSpPr>
      <dsp:spPr>
        <a:xfrm>
          <a:off x="4459" y="0"/>
          <a:ext cx="3899482" cy="264160"/>
        </a:xfrm>
        <a:prstGeom prst="homePlate">
          <a:avLst/>
        </a:prstGeom>
        <a:solidFill>
          <a:srgbClr val="FFC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342" tIns="34671" rIns="17336" bIns="34671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b="1" kern="1200">
              <a:latin typeface="Tenorite" panose="00000500000000000000" pitchFamily="2" charset="0"/>
            </a:rPr>
            <a:t>1. INTRODUCTION</a:t>
          </a:r>
        </a:p>
      </dsp:txBody>
      <dsp:txXfrm>
        <a:off x="4459" y="0"/>
        <a:ext cx="3833442" cy="264160"/>
      </dsp:txXfrm>
    </dsp:sp>
    <dsp:sp modelId="{42F2135C-D7E7-45D9-99D9-70B1DC4F2F21}">
      <dsp:nvSpPr>
        <dsp:cNvPr id="0" name=""/>
        <dsp:cNvSpPr/>
      </dsp:nvSpPr>
      <dsp:spPr>
        <a:xfrm>
          <a:off x="3124044" y="0"/>
          <a:ext cx="3899482" cy="264160"/>
        </a:xfrm>
        <a:prstGeom prst="chevron">
          <a:avLst/>
        </a:prstGeom>
        <a:solidFill>
          <a:schemeClr val="accent4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b="1" kern="1200">
              <a:latin typeface="Tenorite" panose="00000500000000000000" pitchFamily="2" charset="0"/>
            </a:rPr>
            <a:t>2. WORK DONE</a:t>
          </a:r>
        </a:p>
      </dsp:txBody>
      <dsp:txXfrm>
        <a:off x="3256124" y="0"/>
        <a:ext cx="3635322" cy="264160"/>
      </dsp:txXfrm>
    </dsp:sp>
    <dsp:sp modelId="{6CCEF3AE-023F-4E52-BE8D-C3C4E3315E72}">
      <dsp:nvSpPr>
        <dsp:cNvPr id="0" name=""/>
        <dsp:cNvSpPr/>
      </dsp:nvSpPr>
      <dsp:spPr>
        <a:xfrm>
          <a:off x="6248089" y="0"/>
          <a:ext cx="3899482" cy="264160"/>
        </a:xfrm>
        <a:prstGeom prst="chevron">
          <a:avLst/>
        </a:prstGeom>
        <a:solidFill>
          <a:schemeClr val="accent4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b="1" kern="1200">
              <a:latin typeface="Tenorite" panose="00000500000000000000" pitchFamily="2" charset="0"/>
            </a:rPr>
            <a:t>3. CONCLUSION</a:t>
          </a:r>
        </a:p>
      </dsp:txBody>
      <dsp:txXfrm>
        <a:off x="6380169" y="0"/>
        <a:ext cx="3635322" cy="26416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6C44AA-D570-47DC-80DA-A3F6F87ECC48}">
      <dsp:nvSpPr>
        <dsp:cNvPr id="0" name=""/>
        <dsp:cNvSpPr/>
      </dsp:nvSpPr>
      <dsp:spPr>
        <a:xfrm>
          <a:off x="4459" y="0"/>
          <a:ext cx="3899482" cy="264160"/>
        </a:xfrm>
        <a:prstGeom prst="homePlate">
          <a:avLst/>
        </a:prstGeom>
        <a:solidFill>
          <a:schemeClr val="accent4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342" tIns="34671" rIns="17336" bIns="34671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b="1" kern="1200">
              <a:latin typeface="Tenorite" panose="00000500000000000000" pitchFamily="2" charset="0"/>
            </a:rPr>
            <a:t>1. INTRODUCTION</a:t>
          </a:r>
        </a:p>
      </dsp:txBody>
      <dsp:txXfrm>
        <a:off x="4459" y="0"/>
        <a:ext cx="3833442" cy="264160"/>
      </dsp:txXfrm>
    </dsp:sp>
    <dsp:sp modelId="{42F2135C-D7E7-45D9-99D9-70B1DC4F2F21}">
      <dsp:nvSpPr>
        <dsp:cNvPr id="0" name=""/>
        <dsp:cNvSpPr/>
      </dsp:nvSpPr>
      <dsp:spPr>
        <a:xfrm>
          <a:off x="3124044" y="0"/>
          <a:ext cx="3899482" cy="264160"/>
        </a:xfrm>
        <a:prstGeom prst="chevron">
          <a:avLst/>
        </a:prstGeom>
        <a:solidFill>
          <a:srgbClr val="FFC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b="1" kern="1200">
              <a:latin typeface="Tenorite" panose="00000500000000000000" pitchFamily="2" charset="0"/>
            </a:rPr>
            <a:t>2. WORK DONE</a:t>
          </a:r>
        </a:p>
      </dsp:txBody>
      <dsp:txXfrm>
        <a:off x="3256124" y="0"/>
        <a:ext cx="3635322" cy="264160"/>
      </dsp:txXfrm>
    </dsp:sp>
    <dsp:sp modelId="{6CCEF3AE-023F-4E52-BE8D-C3C4E3315E72}">
      <dsp:nvSpPr>
        <dsp:cNvPr id="0" name=""/>
        <dsp:cNvSpPr/>
      </dsp:nvSpPr>
      <dsp:spPr>
        <a:xfrm>
          <a:off x="6248089" y="0"/>
          <a:ext cx="3899482" cy="264160"/>
        </a:xfrm>
        <a:prstGeom prst="chevron">
          <a:avLst/>
        </a:prstGeom>
        <a:solidFill>
          <a:schemeClr val="accent4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b="1" kern="1200">
              <a:latin typeface="Tenorite" panose="00000500000000000000" pitchFamily="2" charset="0"/>
            </a:rPr>
            <a:t>3. CONCLUSION</a:t>
          </a:r>
        </a:p>
      </dsp:txBody>
      <dsp:txXfrm>
        <a:off x="6380169" y="0"/>
        <a:ext cx="3635322" cy="26416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6C44AA-D570-47DC-80DA-A3F6F87ECC48}">
      <dsp:nvSpPr>
        <dsp:cNvPr id="0" name=""/>
        <dsp:cNvSpPr/>
      </dsp:nvSpPr>
      <dsp:spPr>
        <a:xfrm>
          <a:off x="4459" y="0"/>
          <a:ext cx="3899482" cy="264160"/>
        </a:xfrm>
        <a:prstGeom prst="homePlate">
          <a:avLst/>
        </a:prstGeom>
        <a:solidFill>
          <a:schemeClr val="accent4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342" tIns="34671" rIns="17336" bIns="34671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b="1" kern="1200">
              <a:latin typeface="Tenorite" panose="00000500000000000000" pitchFamily="2" charset="0"/>
            </a:rPr>
            <a:t>1. INTRODUCTION</a:t>
          </a:r>
        </a:p>
      </dsp:txBody>
      <dsp:txXfrm>
        <a:off x="4459" y="0"/>
        <a:ext cx="3833442" cy="264160"/>
      </dsp:txXfrm>
    </dsp:sp>
    <dsp:sp modelId="{42F2135C-D7E7-45D9-99D9-70B1DC4F2F21}">
      <dsp:nvSpPr>
        <dsp:cNvPr id="0" name=""/>
        <dsp:cNvSpPr/>
      </dsp:nvSpPr>
      <dsp:spPr>
        <a:xfrm>
          <a:off x="3124044" y="0"/>
          <a:ext cx="3899482" cy="264160"/>
        </a:xfrm>
        <a:prstGeom prst="chevron">
          <a:avLst/>
        </a:prstGeom>
        <a:solidFill>
          <a:srgbClr val="FFC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b="1" kern="1200">
              <a:latin typeface="Tenorite" panose="00000500000000000000" pitchFamily="2" charset="0"/>
            </a:rPr>
            <a:t>2. WORK DONE</a:t>
          </a:r>
        </a:p>
      </dsp:txBody>
      <dsp:txXfrm>
        <a:off x="3256124" y="0"/>
        <a:ext cx="3635322" cy="264160"/>
      </dsp:txXfrm>
    </dsp:sp>
    <dsp:sp modelId="{6CCEF3AE-023F-4E52-BE8D-C3C4E3315E72}">
      <dsp:nvSpPr>
        <dsp:cNvPr id="0" name=""/>
        <dsp:cNvSpPr/>
      </dsp:nvSpPr>
      <dsp:spPr>
        <a:xfrm>
          <a:off x="6248089" y="0"/>
          <a:ext cx="3899482" cy="264160"/>
        </a:xfrm>
        <a:prstGeom prst="chevron">
          <a:avLst/>
        </a:prstGeom>
        <a:solidFill>
          <a:schemeClr val="accent4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b="1" kern="1200">
              <a:latin typeface="Tenorite" panose="00000500000000000000" pitchFamily="2" charset="0"/>
            </a:rPr>
            <a:t>3. CONCLUSION</a:t>
          </a:r>
        </a:p>
      </dsp:txBody>
      <dsp:txXfrm>
        <a:off x="6380169" y="0"/>
        <a:ext cx="3635322" cy="26416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6C44AA-D570-47DC-80DA-A3F6F87ECC48}">
      <dsp:nvSpPr>
        <dsp:cNvPr id="0" name=""/>
        <dsp:cNvSpPr/>
      </dsp:nvSpPr>
      <dsp:spPr>
        <a:xfrm>
          <a:off x="4459" y="0"/>
          <a:ext cx="3899482" cy="264160"/>
        </a:xfrm>
        <a:prstGeom prst="homePlate">
          <a:avLst/>
        </a:prstGeom>
        <a:solidFill>
          <a:schemeClr val="accent4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342" tIns="34671" rIns="17336" bIns="34671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b="1" kern="1200">
              <a:latin typeface="Tenorite" panose="00000500000000000000" pitchFamily="2" charset="0"/>
            </a:rPr>
            <a:t>1. INTRODUCTION</a:t>
          </a:r>
        </a:p>
      </dsp:txBody>
      <dsp:txXfrm>
        <a:off x="4459" y="0"/>
        <a:ext cx="3833442" cy="264160"/>
      </dsp:txXfrm>
    </dsp:sp>
    <dsp:sp modelId="{42F2135C-D7E7-45D9-99D9-70B1DC4F2F21}">
      <dsp:nvSpPr>
        <dsp:cNvPr id="0" name=""/>
        <dsp:cNvSpPr/>
      </dsp:nvSpPr>
      <dsp:spPr>
        <a:xfrm>
          <a:off x="3124044" y="0"/>
          <a:ext cx="3899482" cy="264160"/>
        </a:xfrm>
        <a:prstGeom prst="chevron">
          <a:avLst/>
        </a:prstGeom>
        <a:solidFill>
          <a:srgbClr val="FFC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b="1" kern="1200">
              <a:latin typeface="Tenorite" panose="00000500000000000000" pitchFamily="2" charset="0"/>
            </a:rPr>
            <a:t>2. WORK DONE</a:t>
          </a:r>
        </a:p>
      </dsp:txBody>
      <dsp:txXfrm>
        <a:off x="3256124" y="0"/>
        <a:ext cx="3635322" cy="264160"/>
      </dsp:txXfrm>
    </dsp:sp>
    <dsp:sp modelId="{6CCEF3AE-023F-4E52-BE8D-C3C4E3315E72}">
      <dsp:nvSpPr>
        <dsp:cNvPr id="0" name=""/>
        <dsp:cNvSpPr/>
      </dsp:nvSpPr>
      <dsp:spPr>
        <a:xfrm>
          <a:off x="6248089" y="0"/>
          <a:ext cx="3899482" cy="264160"/>
        </a:xfrm>
        <a:prstGeom prst="chevron">
          <a:avLst/>
        </a:prstGeom>
        <a:solidFill>
          <a:schemeClr val="accent4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b="1" kern="1200">
              <a:latin typeface="Tenorite" panose="00000500000000000000" pitchFamily="2" charset="0"/>
            </a:rPr>
            <a:t>3. CONCLUSION</a:t>
          </a:r>
        </a:p>
      </dsp:txBody>
      <dsp:txXfrm>
        <a:off x="6380169" y="0"/>
        <a:ext cx="3635322" cy="26416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6C44AA-D570-47DC-80DA-A3F6F87ECC48}">
      <dsp:nvSpPr>
        <dsp:cNvPr id="0" name=""/>
        <dsp:cNvSpPr/>
      </dsp:nvSpPr>
      <dsp:spPr>
        <a:xfrm>
          <a:off x="4459" y="0"/>
          <a:ext cx="3899482" cy="264160"/>
        </a:xfrm>
        <a:prstGeom prst="homePlate">
          <a:avLst/>
        </a:prstGeom>
        <a:solidFill>
          <a:schemeClr val="accent4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342" tIns="34671" rIns="17336" bIns="34671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b="1" kern="1200">
              <a:latin typeface="Tenorite" panose="00000500000000000000" pitchFamily="2" charset="0"/>
            </a:rPr>
            <a:t>1. INTRODUCTION</a:t>
          </a:r>
        </a:p>
      </dsp:txBody>
      <dsp:txXfrm>
        <a:off x="4459" y="0"/>
        <a:ext cx="3833442" cy="264160"/>
      </dsp:txXfrm>
    </dsp:sp>
    <dsp:sp modelId="{42F2135C-D7E7-45D9-99D9-70B1DC4F2F21}">
      <dsp:nvSpPr>
        <dsp:cNvPr id="0" name=""/>
        <dsp:cNvSpPr/>
      </dsp:nvSpPr>
      <dsp:spPr>
        <a:xfrm>
          <a:off x="3124044" y="0"/>
          <a:ext cx="3899482" cy="264160"/>
        </a:xfrm>
        <a:prstGeom prst="chevron">
          <a:avLst/>
        </a:prstGeom>
        <a:solidFill>
          <a:srgbClr val="FFC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b="1" kern="1200">
              <a:latin typeface="Tenorite" panose="00000500000000000000" pitchFamily="2" charset="0"/>
            </a:rPr>
            <a:t>2. WORK DONE</a:t>
          </a:r>
        </a:p>
      </dsp:txBody>
      <dsp:txXfrm>
        <a:off x="3256124" y="0"/>
        <a:ext cx="3635322" cy="264160"/>
      </dsp:txXfrm>
    </dsp:sp>
    <dsp:sp modelId="{6CCEF3AE-023F-4E52-BE8D-C3C4E3315E72}">
      <dsp:nvSpPr>
        <dsp:cNvPr id="0" name=""/>
        <dsp:cNvSpPr/>
      </dsp:nvSpPr>
      <dsp:spPr>
        <a:xfrm>
          <a:off x="6248089" y="0"/>
          <a:ext cx="3899482" cy="264160"/>
        </a:xfrm>
        <a:prstGeom prst="chevron">
          <a:avLst/>
        </a:prstGeom>
        <a:solidFill>
          <a:schemeClr val="accent4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b="1" kern="1200">
              <a:latin typeface="Tenorite" panose="00000500000000000000" pitchFamily="2" charset="0"/>
            </a:rPr>
            <a:t>3. CONCLUSION</a:t>
          </a:r>
        </a:p>
      </dsp:txBody>
      <dsp:txXfrm>
        <a:off x="6380169" y="0"/>
        <a:ext cx="3635322" cy="26416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6C44AA-D570-47DC-80DA-A3F6F87ECC48}">
      <dsp:nvSpPr>
        <dsp:cNvPr id="0" name=""/>
        <dsp:cNvSpPr/>
      </dsp:nvSpPr>
      <dsp:spPr>
        <a:xfrm>
          <a:off x="4459" y="0"/>
          <a:ext cx="3899482" cy="264160"/>
        </a:xfrm>
        <a:prstGeom prst="homePlate">
          <a:avLst/>
        </a:prstGeom>
        <a:solidFill>
          <a:schemeClr val="accent4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342" tIns="34671" rIns="17336" bIns="34671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b="1" kern="1200">
              <a:latin typeface="Tenorite" panose="00000500000000000000" pitchFamily="2" charset="0"/>
            </a:rPr>
            <a:t>1. INTRODUCTION</a:t>
          </a:r>
        </a:p>
      </dsp:txBody>
      <dsp:txXfrm>
        <a:off x="4459" y="0"/>
        <a:ext cx="3833442" cy="264160"/>
      </dsp:txXfrm>
    </dsp:sp>
    <dsp:sp modelId="{42F2135C-D7E7-45D9-99D9-70B1DC4F2F21}">
      <dsp:nvSpPr>
        <dsp:cNvPr id="0" name=""/>
        <dsp:cNvSpPr/>
      </dsp:nvSpPr>
      <dsp:spPr>
        <a:xfrm>
          <a:off x="3124044" y="0"/>
          <a:ext cx="3899482" cy="264160"/>
        </a:xfrm>
        <a:prstGeom prst="chevron">
          <a:avLst/>
        </a:prstGeom>
        <a:solidFill>
          <a:srgbClr val="FFC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b="1" kern="1200">
              <a:latin typeface="Tenorite" panose="00000500000000000000" pitchFamily="2" charset="0"/>
            </a:rPr>
            <a:t>2. WORK DONE</a:t>
          </a:r>
        </a:p>
      </dsp:txBody>
      <dsp:txXfrm>
        <a:off x="3256124" y="0"/>
        <a:ext cx="3635322" cy="264160"/>
      </dsp:txXfrm>
    </dsp:sp>
    <dsp:sp modelId="{6CCEF3AE-023F-4E52-BE8D-C3C4E3315E72}">
      <dsp:nvSpPr>
        <dsp:cNvPr id="0" name=""/>
        <dsp:cNvSpPr/>
      </dsp:nvSpPr>
      <dsp:spPr>
        <a:xfrm>
          <a:off x="6248089" y="0"/>
          <a:ext cx="3899482" cy="264160"/>
        </a:xfrm>
        <a:prstGeom prst="chevron">
          <a:avLst/>
        </a:prstGeom>
        <a:solidFill>
          <a:schemeClr val="accent4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b="1" kern="1200">
              <a:latin typeface="Tenorite" panose="00000500000000000000" pitchFamily="2" charset="0"/>
            </a:rPr>
            <a:t>3. CONCLUSION</a:t>
          </a:r>
        </a:p>
      </dsp:txBody>
      <dsp:txXfrm>
        <a:off x="6380169" y="0"/>
        <a:ext cx="3635322" cy="26416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6C44AA-D570-47DC-80DA-A3F6F87ECC48}">
      <dsp:nvSpPr>
        <dsp:cNvPr id="0" name=""/>
        <dsp:cNvSpPr/>
      </dsp:nvSpPr>
      <dsp:spPr>
        <a:xfrm>
          <a:off x="4459" y="0"/>
          <a:ext cx="3899482" cy="264160"/>
        </a:xfrm>
        <a:prstGeom prst="homePlate">
          <a:avLst/>
        </a:prstGeom>
        <a:solidFill>
          <a:schemeClr val="accent4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342" tIns="34671" rIns="17336" bIns="34671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b="1" kern="1200">
              <a:latin typeface="Tenorite" panose="00000500000000000000" pitchFamily="2" charset="0"/>
            </a:rPr>
            <a:t>1. INTRODUCTION</a:t>
          </a:r>
        </a:p>
      </dsp:txBody>
      <dsp:txXfrm>
        <a:off x="4459" y="0"/>
        <a:ext cx="3833442" cy="264160"/>
      </dsp:txXfrm>
    </dsp:sp>
    <dsp:sp modelId="{42F2135C-D7E7-45D9-99D9-70B1DC4F2F21}">
      <dsp:nvSpPr>
        <dsp:cNvPr id="0" name=""/>
        <dsp:cNvSpPr/>
      </dsp:nvSpPr>
      <dsp:spPr>
        <a:xfrm>
          <a:off x="3124044" y="0"/>
          <a:ext cx="3899482" cy="264160"/>
        </a:xfrm>
        <a:prstGeom prst="chevron">
          <a:avLst/>
        </a:prstGeom>
        <a:solidFill>
          <a:srgbClr val="FFC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b="1" kern="1200">
              <a:latin typeface="Tenorite" panose="00000500000000000000" pitchFamily="2" charset="0"/>
            </a:rPr>
            <a:t>2. WORK DONE</a:t>
          </a:r>
        </a:p>
      </dsp:txBody>
      <dsp:txXfrm>
        <a:off x="3256124" y="0"/>
        <a:ext cx="3635322" cy="264160"/>
      </dsp:txXfrm>
    </dsp:sp>
    <dsp:sp modelId="{6CCEF3AE-023F-4E52-BE8D-C3C4E3315E72}">
      <dsp:nvSpPr>
        <dsp:cNvPr id="0" name=""/>
        <dsp:cNvSpPr/>
      </dsp:nvSpPr>
      <dsp:spPr>
        <a:xfrm>
          <a:off x="6248089" y="0"/>
          <a:ext cx="3899482" cy="264160"/>
        </a:xfrm>
        <a:prstGeom prst="chevron">
          <a:avLst/>
        </a:prstGeom>
        <a:solidFill>
          <a:schemeClr val="accent4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b="1" kern="1200">
              <a:latin typeface="Tenorite" panose="00000500000000000000" pitchFamily="2" charset="0"/>
            </a:rPr>
            <a:t>3. CONCLUSION</a:t>
          </a:r>
        </a:p>
      </dsp:txBody>
      <dsp:txXfrm>
        <a:off x="6380169" y="0"/>
        <a:ext cx="3635322" cy="2641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FEC83C-5D8D-4788-BA2C-771ED9976D9C}" type="datetimeFigureOut">
              <a:rPr lang="fr-FR" smtClean="0"/>
              <a:t>31/08/2023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6A80C0-6E71-481A-B127-940663925F8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128332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Présentation de l’</a:t>
            </a:r>
            <a:r>
              <a:rPr lang="fr-FR" err="1"/>
              <a:t>unniv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6A80C0-6E71-481A-B127-940663925F87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419385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Comportement du système lorsque l’on recouvre la surface du capteur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6A80C0-6E71-481A-B127-940663925F87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878858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/>
              <a:t>Comportement du système lorsque l’on change l’inclinaison du capteur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6A80C0-6E71-481A-B127-940663925F87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670497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Effet de la réflexion du mur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6A80C0-6E71-481A-B127-940663925F87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156126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Repliement du spectre et </a:t>
            </a:r>
            <a:r>
              <a:rPr lang="fr-FR" err="1"/>
              <a:t>difference</a:t>
            </a:r>
            <a:r>
              <a:rPr lang="fr-FR"/>
              <a:t> de temps de calcul en fonction des paramètres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6A80C0-6E71-481A-B127-940663925F87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333871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Comment avoir l’équation qui permet de connaitre la distance en fonction de l’amplitude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6A80C0-6E71-481A-B127-940663925F87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393178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Explication </a:t>
            </a:r>
            <a:r>
              <a:rPr lang="fr-FR" err="1"/>
              <a:t>trilateration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6A80C0-6E71-481A-B127-940663925F87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684003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Erreur de positionnement entre la réalité et les calculs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6A80C0-6E71-481A-B127-940663925F87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684094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One of the causes of errors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6A80C0-6E71-481A-B127-940663925F87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640138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Introduction au projet, mise en contexte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6A80C0-6E71-481A-B127-940663925F87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856258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Diapo de transitions + étapes réalisées pour que le système fonctionne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6A80C0-6E71-481A-B127-940663925F87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848903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Présentation du setup expérimentale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6A80C0-6E71-481A-B127-940663925F87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375669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Pourquoi avoir choisi </a:t>
            </a:r>
            <a:r>
              <a:rPr lang="fr-FR" err="1"/>
              <a:t>l’arduino</a:t>
            </a:r>
            <a:r>
              <a:rPr lang="fr-FR"/>
              <a:t> RP2040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6A80C0-6E71-481A-B127-940663925F87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462036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Première étape du projet, voir la lampe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6A80C0-6E71-481A-B127-940663925F87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847767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Voir les 2 lampes et les différencier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6A80C0-6E71-481A-B127-940663925F87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105011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Montrer que je les différencie bien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6A80C0-6E71-481A-B127-940663925F87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114127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Réduction du bruit pour rendre le système plus robuste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6A80C0-6E71-481A-B127-940663925F87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197665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0DE435C-A57C-47B6-9004-B6C455783F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7F727A7-6ABE-4A8F-A2E5-DD68F5838E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CF6C669-91EC-4A8D-AC97-388D6B2F77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19154-589D-4C38-BA6C-9CDF423AF0D3}" type="datetime1">
              <a:rPr lang="fr-FR" smtClean="0"/>
              <a:t>31/08/2023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CBCD7DF-3866-4942-ABB4-AE1E7C0B57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BA039B5-67C9-4FBB-B3FA-F88CA288E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1CA08-AE4A-4B75-9BDB-3F364D63817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372111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AE1DF3D-48E1-4CD4-8366-6081D3D5BA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C0C4B891-550B-462C-8CEE-6C413EF3E1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21B8F4B-2FC4-4E63-957B-874312457F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DF612-A8DF-4B05-892B-1BDD8ADB0A40}" type="datetime1">
              <a:rPr lang="fr-FR" smtClean="0"/>
              <a:t>31/08/2023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D57A1A0-0901-4CA0-BF0D-68531AAC9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00935F2-A16B-428E-ADB9-FCB326E3A1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1CA08-AE4A-4B75-9BDB-3F364D63817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631422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4895B64B-E482-47F9-81EA-536CDD3432F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2A573A70-380A-4C17-8FE2-F0E14A09A5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431A25E-DD8F-41AD-B529-8FAFC8D9C1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A8724-32D1-4279-BC0E-95385C031734}" type="datetime1">
              <a:rPr lang="fr-FR" smtClean="0"/>
              <a:t>31/08/2023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6689F57-857F-4C38-8328-082FCC115C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36ABF4B-2FD9-4520-A992-2B70A12F8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1CA08-AE4A-4B75-9BDB-3F364D63817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758448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DE634EC-3FAB-432E-82D2-75871B2E3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DB7F272-7AEA-42BD-90BA-3F74A1C3D6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BB6A7D4-8654-42CD-9AD6-C13B1C4F64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D427FF-EE31-46C1-9305-9AC154DAD0AD}" type="datetime1">
              <a:rPr lang="fr-FR" smtClean="0"/>
              <a:t>31/08/2023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9E17130-ECB3-4347-965F-422B429B46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656F42D-4E68-4A68-9E18-DB7C61D5A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1CA08-AE4A-4B75-9BDB-3F364D63817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055638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526572-9935-42B7-A412-7D3AC3CA9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C82737F-059C-4D8B-ABD1-2CA101F5E2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C71BA0E-B159-48AB-BCED-647FCBAAEF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6A22B-7541-48AA-865D-FC1B9171428B}" type="datetime1">
              <a:rPr lang="fr-FR" smtClean="0"/>
              <a:t>31/08/2023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5A27514-44E2-4131-996D-FD3B3E2514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534530E-9A87-4EC6-A558-CD9AAE303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1CA08-AE4A-4B75-9BDB-3F364D63817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646424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4B544A9-6205-42AC-972C-6B2C77E5B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C08DB32-BACA-4E7A-80BE-0768ACA09C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2EA27221-C02D-41F5-A47F-210639CF88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C48A9B9-5B33-423B-8A83-AF4B7348DC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E651D-24A2-48AA-857E-0B597DD15DF8}" type="datetime1">
              <a:rPr lang="fr-FR" smtClean="0"/>
              <a:t>31/08/2023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C6DEEE9D-F04E-4D2F-AABA-7A4A1F78A3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EA34424-A7BA-477B-863E-09A1D023C7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1CA08-AE4A-4B75-9BDB-3F364D63817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892138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A73AB19-24BF-4D07-BDA1-BFD8069DD2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4EB7FA5-680F-4D25-A390-0BB065FAB3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75D2A97A-1CE8-4C79-AB0C-9E51482826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9B037DD7-44DA-4B2F-B596-73A2FB31A2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30E5807D-929F-4DE3-BC8A-2152749FAD0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966D9C7A-A8A3-40A3-9A7D-2123407976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A6545-A7E1-4311-A2A3-12B329C9D333}" type="datetime1">
              <a:rPr lang="fr-FR" smtClean="0"/>
              <a:t>31/08/2023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22A9C9DF-3B35-4159-BD81-6E01A8D514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F439C165-A1AC-4B95-B129-72CC398400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1CA08-AE4A-4B75-9BDB-3F364D63817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000856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C82C2E9-1780-4DE6-9A06-F46B2C061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9EF0C777-5F9B-4274-A318-97E67C1BCA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9F708-B9E4-48C8-BEEA-CFA4A3FA753F}" type="datetime1">
              <a:rPr lang="fr-FR" smtClean="0"/>
              <a:t>31/08/2023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4A1EFF1E-4D9E-4F5D-BBC8-298DF0F5A1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9F219E6-EC53-4E23-B26E-B8EDFAC603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1CA08-AE4A-4B75-9BDB-3F364D63817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129865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F464A81F-A379-436E-B6A1-8E91C2A2CF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332875-B15F-4726-B061-E32B4E9DD9A5}" type="datetime1">
              <a:rPr lang="fr-FR" smtClean="0"/>
              <a:t>31/08/2023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DC7C327C-211C-4A5D-A2D7-E70E7B8D6F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1151529-AC01-411E-BCA4-B8C0D03C43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1CA08-AE4A-4B75-9BDB-3F364D63817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892146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2BCDE35-9EF3-4B8B-9091-66A5A2D5A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5D62518-B175-431A-897D-ACE9CFD20D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DFFB415F-A967-4106-8A53-95C4572005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1E6D9972-D34D-4EDB-8443-C6ADA20A47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DF9791-8709-422A-862D-8684E2A4574F}" type="datetime1">
              <a:rPr lang="fr-FR" smtClean="0"/>
              <a:t>31/08/2023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3E2B523B-2700-48A6-81EF-0620B0C6A9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68F2927-C17D-447B-B01D-9D3DCEAED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1CA08-AE4A-4B75-9BDB-3F364D63817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703678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7371E42-518E-44D2-B132-A66A2E0F7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3D929FCF-9F4D-45DD-8520-FF02B686F8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4FA0AB85-AA29-4B1C-9ACE-E8EF6A5566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3F17AD1-83EA-4482-836D-2635B74522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68320-83CF-4AC4-A4A7-407E626D3125}" type="datetime1">
              <a:rPr lang="fr-FR" smtClean="0"/>
              <a:t>31/08/2023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1529B3AF-6707-43F5-B870-7B941E8A02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8EC417EF-C077-4985-A88D-85EEECCA43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1CA08-AE4A-4B75-9BDB-3F364D63817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042570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E86B5816-9DE8-4438-A462-014F87E9E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C5A1643-942D-4EC1-B0B3-435A9E1B5F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76985FD-B0AA-4510-9AB8-D42246D9940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4F7790-1F2C-4CEA-9F84-6FC6B26E3017}" type="datetime1">
              <a:rPr lang="fr-FR" smtClean="0"/>
              <a:t>31/08/2023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D27E846-89AA-47DC-A155-2A011DA338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26A0C2A-2626-494E-ACD8-ED6F068BBE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21CA08-AE4A-4B75-9BDB-3F364D63817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287909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Relationship Id="rId9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9.xml"/><Relationship Id="rId3" Type="http://schemas.openxmlformats.org/officeDocument/2006/relationships/image" Target="../media/image30.png"/><Relationship Id="rId7" Type="http://schemas.openxmlformats.org/officeDocument/2006/relationships/diagramQuickStyle" Target="../diagrams/quickStyle9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9.xml"/><Relationship Id="rId5" Type="http://schemas.openxmlformats.org/officeDocument/2006/relationships/diagramData" Target="../diagrams/data9.xml"/><Relationship Id="rId4" Type="http://schemas.openxmlformats.org/officeDocument/2006/relationships/image" Target="../media/image31.png"/><Relationship Id="rId9" Type="http://schemas.microsoft.com/office/2007/relationships/diagramDrawing" Target="../diagrams/drawing9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0.xml"/><Relationship Id="rId3" Type="http://schemas.openxmlformats.org/officeDocument/2006/relationships/image" Target="../media/image32.png"/><Relationship Id="rId7" Type="http://schemas.openxmlformats.org/officeDocument/2006/relationships/diagramQuickStyle" Target="../diagrams/quickStyle10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0.xml"/><Relationship Id="rId5" Type="http://schemas.openxmlformats.org/officeDocument/2006/relationships/diagramData" Target="../diagrams/data10.xml"/><Relationship Id="rId4" Type="http://schemas.openxmlformats.org/officeDocument/2006/relationships/image" Target="../media/image33.png"/><Relationship Id="rId9" Type="http://schemas.microsoft.com/office/2007/relationships/diagramDrawing" Target="../diagrams/drawing10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1.xml"/><Relationship Id="rId3" Type="http://schemas.openxmlformats.org/officeDocument/2006/relationships/image" Target="../media/image34.jpeg"/><Relationship Id="rId7" Type="http://schemas.openxmlformats.org/officeDocument/2006/relationships/diagramQuickStyle" Target="../diagrams/quickStyle11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1.xml"/><Relationship Id="rId5" Type="http://schemas.openxmlformats.org/officeDocument/2006/relationships/diagramData" Target="../diagrams/data11.xml"/><Relationship Id="rId4" Type="http://schemas.openxmlformats.org/officeDocument/2006/relationships/image" Target="../media/image35.png"/><Relationship Id="rId9" Type="http://schemas.microsoft.com/office/2007/relationships/diagramDrawing" Target="../diagrams/drawing11.xml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2.xml"/><Relationship Id="rId3" Type="http://schemas.openxmlformats.org/officeDocument/2006/relationships/image" Target="../media/image36.png"/><Relationship Id="rId7" Type="http://schemas.openxmlformats.org/officeDocument/2006/relationships/diagramColors" Target="../diagrams/colors12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2.xml"/><Relationship Id="rId5" Type="http://schemas.openxmlformats.org/officeDocument/2006/relationships/diagramLayout" Target="../diagrams/layout12.xml"/><Relationship Id="rId4" Type="http://schemas.openxmlformats.org/officeDocument/2006/relationships/diagramData" Target="../diagrams/data1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7.svg"/><Relationship Id="rId18" Type="http://schemas.openxmlformats.org/officeDocument/2006/relationships/diagramData" Target="../diagrams/data13.xml"/><Relationship Id="rId3" Type="http://schemas.openxmlformats.org/officeDocument/2006/relationships/image" Target="../media/image37.png"/><Relationship Id="rId21" Type="http://schemas.openxmlformats.org/officeDocument/2006/relationships/diagramColors" Target="../diagrams/colors13.xml"/><Relationship Id="rId7" Type="http://schemas.openxmlformats.org/officeDocument/2006/relationships/image" Target="../media/image41.svg"/><Relationship Id="rId12" Type="http://schemas.openxmlformats.org/officeDocument/2006/relationships/image" Target="../media/image46.png"/><Relationship Id="rId17" Type="http://schemas.openxmlformats.org/officeDocument/2006/relationships/image" Target="../media/image51.jpe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50.jpeg"/><Relationship Id="rId20" Type="http://schemas.openxmlformats.org/officeDocument/2006/relationships/diagramQuickStyle" Target="../diagrams/quickStyl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11" Type="http://schemas.openxmlformats.org/officeDocument/2006/relationships/image" Target="../media/image45.svg"/><Relationship Id="rId5" Type="http://schemas.openxmlformats.org/officeDocument/2006/relationships/image" Target="../media/image39.svg"/><Relationship Id="rId15" Type="http://schemas.openxmlformats.org/officeDocument/2006/relationships/image" Target="../media/image49.svg"/><Relationship Id="rId10" Type="http://schemas.openxmlformats.org/officeDocument/2006/relationships/image" Target="../media/image44.png"/><Relationship Id="rId19" Type="http://schemas.openxmlformats.org/officeDocument/2006/relationships/diagramLayout" Target="../diagrams/layout13.xml"/><Relationship Id="rId4" Type="http://schemas.openxmlformats.org/officeDocument/2006/relationships/image" Target="../media/image38.png"/><Relationship Id="rId9" Type="http://schemas.openxmlformats.org/officeDocument/2006/relationships/image" Target="../media/image43.svg"/><Relationship Id="rId14" Type="http://schemas.openxmlformats.org/officeDocument/2006/relationships/image" Target="../media/image48.png"/><Relationship Id="rId22" Type="http://schemas.microsoft.com/office/2007/relationships/diagramDrawing" Target="../diagrams/drawing13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4.xml"/><Relationship Id="rId3" Type="http://schemas.openxmlformats.org/officeDocument/2006/relationships/image" Target="../media/image52.png"/><Relationship Id="rId7" Type="http://schemas.openxmlformats.org/officeDocument/2006/relationships/diagramQuickStyle" Target="../diagrams/quickStyle14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4.xml"/><Relationship Id="rId5" Type="http://schemas.openxmlformats.org/officeDocument/2006/relationships/diagramData" Target="../diagrams/data14.xml"/><Relationship Id="rId4" Type="http://schemas.openxmlformats.org/officeDocument/2006/relationships/image" Target="../media/image53.png"/><Relationship Id="rId9" Type="http://schemas.microsoft.com/office/2007/relationships/diagramDrawing" Target="../diagrams/drawing14.xml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5.xml"/><Relationship Id="rId3" Type="http://schemas.openxmlformats.org/officeDocument/2006/relationships/image" Target="../media/image54.png"/><Relationship Id="rId7" Type="http://schemas.openxmlformats.org/officeDocument/2006/relationships/diagramColors" Target="../diagrams/colors15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5.xml"/><Relationship Id="rId5" Type="http://schemas.openxmlformats.org/officeDocument/2006/relationships/diagramLayout" Target="../diagrams/layout15.xml"/><Relationship Id="rId4" Type="http://schemas.openxmlformats.org/officeDocument/2006/relationships/diagramData" Target="../diagrams/data15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6.xml"/><Relationship Id="rId3" Type="http://schemas.openxmlformats.org/officeDocument/2006/relationships/image" Target="../media/image55.png"/><Relationship Id="rId7" Type="http://schemas.openxmlformats.org/officeDocument/2006/relationships/diagramLayout" Target="../diagrams/layout16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16.xml"/><Relationship Id="rId5" Type="http://schemas.openxmlformats.org/officeDocument/2006/relationships/image" Target="../media/image57.png"/><Relationship Id="rId10" Type="http://schemas.microsoft.com/office/2007/relationships/diagramDrawing" Target="../diagrams/drawing16.xml"/><Relationship Id="rId4" Type="http://schemas.openxmlformats.org/officeDocument/2006/relationships/image" Target="../media/image56.png"/><Relationship Id="rId9" Type="http://schemas.openxmlformats.org/officeDocument/2006/relationships/diagramColors" Target="../diagrams/colors16.xml"/></Relationships>
</file>

<file path=ppt/slides/_rels/slide1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7.xml"/><Relationship Id="rId3" Type="http://schemas.openxmlformats.org/officeDocument/2006/relationships/image" Target="../media/image58.png"/><Relationship Id="rId7" Type="http://schemas.openxmlformats.org/officeDocument/2006/relationships/diagramColors" Target="../diagrams/colors17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7.xml"/><Relationship Id="rId5" Type="http://schemas.openxmlformats.org/officeDocument/2006/relationships/diagramLayout" Target="../diagrams/layout17.xml"/><Relationship Id="rId4" Type="http://schemas.openxmlformats.org/officeDocument/2006/relationships/diagramData" Target="../diagrams/data17.xml"/><Relationship Id="rId9" Type="http://schemas.openxmlformats.org/officeDocument/2006/relationships/image" Target="../media/image5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8.xml"/><Relationship Id="rId3" Type="http://schemas.openxmlformats.org/officeDocument/2006/relationships/image" Target="../media/image60.png"/><Relationship Id="rId7" Type="http://schemas.openxmlformats.org/officeDocument/2006/relationships/diagramLayout" Target="../diagrams/layout18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18.xml"/><Relationship Id="rId5" Type="http://schemas.openxmlformats.org/officeDocument/2006/relationships/image" Target="../media/image62.png"/><Relationship Id="rId10" Type="http://schemas.microsoft.com/office/2007/relationships/diagramDrawing" Target="../diagrams/drawing18.xml"/><Relationship Id="rId4" Type="http://schemas.openxmlformats.org/officeDocument/2006/relationships/image" Target="../media/image61.png"/><Relationship Id="rId9" Type="http://schemas.openxmlformats.org/officeDocument/2006/relationships/diagramColors" Target="../diagrams/colors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9.xml"/><Relationship Id="rId7" Type="http://schemas.openxmlformats.org/officeDocument/2006/relationships/image" Target="../media/image63.png"/><Relationship Id="rId2" Type="http://schemas.openxmlformats.org/officeDocument/2006/relationships/diagramData" Target="../diagrams/data19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9.xml"/><Relationship Id="rId5" Type="http://schemas.openxmlformats.org/officeDocument/2006/relationships/diagramColors" Target="../diagrams/colors19.xml"/><Relationship Id="rId4" Type="http://schemas.openxmlformats.org/officeDocument/2006/relationships/diagramQuickStyle" Target="../diagrams/quickStyle1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diagramLayout" Target="../diagrams/layout20.xml"/><Relationship Id="rId7" Type="http://schemas.openxmlformats.org/officeDocument/2006/relationships/chart" Target="../charts/chart1.xml"/><Relationship Id="rId2" Type="http://schemas.openxmlformats.org/officeDocument/2006/relationships/diagramData" Target="../diagrams/data2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0.xml"/><Relationship Id="rId5" Type="http://schemas.openxmlformats.org/officeDocument/2006/relationships/diagramColors" Target="../diagrams/colors20.xml"/><Relationship Id="rId4" Type="http://schemas.openxmlformats.org/officeDocument/2006/relationships/diagramQuickStyle" Target="../diagrams/quickStyle2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1.xml"/><Relationship Id="rId7" Type="http://schemas.openxmlformats.org/officeDocument/2006/relationships/image" Target="../media/image64.png"/><Relationship Id="rId2" Type="http://schemas.openxmlformats.org/officeDocument/2006/relationships/diagramData" Target="../diagrams/data2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1.xml"/><Relationship Id="rId5" Type="http://schemas.openxmlformats.org/officeDocument/2006/relationships/diagramColors" Target="../diagrams/colors21.xml"/><Relationship Id="rId4" Type="http://schemas.openxmlformats.org/officeDocument/2006/relationships/diagramQuickStyle" Target="../diagrams/quickStyle2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2.xml"/><Relationship Id="rId7" Type="http://schemas.openxmlformats.org/officeDocument/2006/relationships/image" Target="../media/image65.png"/><Relationship Id="rId2" Type="http://schemas.openxmlformats.org/officeDocument/2006/relationships/diagramData" Target="../diagrams/data2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2.xml"/><Relationship Id="rId5" Type="http://schemas.openxmlformats.org/officeDocument/2006/relationships/diagramColors" Target="../diagrams/colors22.xml"/><Relationship Id="rId4" Type="http://schemas.openxmlformats.org/officeDocument/2006/relationships/diagramQuickStyle" Target="../diagrams/quickStyle2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image" Target="../media/image7.jpeg"/><Relationship Id="rId7" Type="http://schemas.openxmlformats.org/officeDocument/2006/relationships/diagramQuickStyle" Target="../diagrams/quickStyle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10" Type="http://schemas.openxmlformats.org/officeDocument/2006/relationships/image" Target="../media/image2.png"/><Relationship Id="rId4" Type="http://schemas.openxmlformats.org/officeDocument/2006/relationships/image" Target="../media/image8.png"/><Relationship Id="rId9" Type="http://schemas.microsoft.com/office/2007/relationships/diagramDrawing" Target="../diagrams/drawing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13" Type="http://schemas.openxmlformats.org/officeDocument/2006/relationships/image" Target="../media/image14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11" Type="http://schemas.openxmlformats.org/officeDocument/2006/relationships/image" Target="../media/image12.png"/><Relationship Id="rId5" Type="http://schemas.openxmlformats.org/officeDocument/2006/relationships/diagramQuickStyle" Target="../diagrams/quickStyle3.xml"/><Relationship Id="rId10" Type="http://schemas.openxmlformats.org/officeDocument/2006/relationships/image" Target="../media/image11.png"/><Relationship Id="rId4" Type="http://schemas.openxmlformats.org/officeDocument/2006/relationships/diagramLayout" Target="../diagrams/layout3.xml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5.xml"/><Relationship Id="rId3" Type="http://schemas.openxmlformats.org/officeDocument/2006/relationships/image" Target="../media/image16.jpeg"/><Relationship Id="rId7" Type="http://schemas.openxmlformats.org/officeDocument/2006/relationships/diagramData" Target="../diagrams/data5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microsoft.com/office/2007/relationships/diagramDrawing" Target="../diagrams/drawing5.xml"/><Relationship Id="rId5" Type="http://schemas.openxmlformats.org/officeDocument/2006/relationships/image" Target="../media/image18.jpeg"/><Relationship Id="rId10" Type="http://schemas.openxmlformats.org/officeDocument/2006/relationships/diagramColors" Target="../diagrams/colors5.xml"/><Relationship Id="rId4" Type="http://schemas.openxmlformats.org/officeDocument/2006/relationships/image" Target="../media/image17.jpeg"/><Relationship Id="rId9" Type="http://schemas.openxmlformats.org/officeDocument/2006/relationships/diagramQuickStyle" Target="../diagrams/quickStyle5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openxmlformats.org/officeDocument/2006/relationships/image" Target="../media/image20.jpeg"/><Relationship Id="rId7" Type="http://schemas.openxmlformats.org/officeDocument/2006/relationships/diagramColors" Target="../diagrams/colors6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6.xml"/><Relationship Id="rId11" Type="http://schemas.openxmlformats.org/officeDocument/2006/relationships/image" Target="../media/image23.jpeg"/><Relationship Id="rId5" Type="http://schemas.openxmlformats.org/officeDocument/2006/relationships/diagramLayout" Target="../diagrams/layout6.xml"/><Relationship Id="rId10" Type="http://schemas.openxmlformats.org/officeDocument/2006/relationships/image" Target="../media/image22.jpeg"/><Relationship Id="rId4" Type="http://schemas.openxmlformats.org/officeDocument/2006/relationships/diagramData" Target="../diagrams/data6.xml"/><Relationship Id="rId9" Type="http://schemas.openxmlformats.org/officeDocument/2006/relationships/image" Target="../media/image21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7.xml"/><Relationship Id="rId3" Type="http://schemas.openxmlformats.org/officeDocument/2006/relationships/image" Target="../media/image24.png"/><Relationship Id="rId7" Type="http://schemas.openxmlformats.org/officeDocument/2006/relationships/diagramData" Target="../diagrams/data7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microsoft.com/office/2007/relationships/diagramDrawing" Target="../diagrams/drawing7.xml"/><Relationship Id="rId5" Type="http://schemas.openxmlformats.org/officeDocument/2006/relationships/image" Target="../media/image26.png"/><Relationship Id="rId10" Type="http://schemas.openxmlformats.org/officeDocument/2006/relationships/diagramColors" Target="../diagrams/colors7.xml"/><Relationship Id="rId4" Type="http://schemas.openxmlformats.org/officeDocument/2006/relationships/image" Target="../media/image25.png"/><Relationship Id="rId9" Type="http://schemas.openxmlformats.org/officeDocument/2006/relationships/diagramQuickStyle" Target="../diagrams/quickStyl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2" name="Rectangle 1031">
            <a:extLst>
              <a:ext uri="{FF2B5EF4-FFF2-40B4-BE49-F238E27FC236}">
                <a16:creationId xmlns:a16="http://schemas.microsoft.com/office/drawing/2014/main" id="{E18F6E8B-15ED-43C7-94BA-91549A651C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D1C6E800-DA7A-EA4E-0950-5DBE9DE447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59455" y="1465261"/>
            <a:ext cx="5602778" cy="3838999"/>
          </a:xfrm>
        </p:spPr>
        <p:txBody>
          <a:bodyPr anchor="t">
            <a:normAutofit/>
          </a:bodyPr>
          <a:lstStyle/>
          <a:p>
            <a:r>
              <a:rPr lang="en-US" sz="5400" b="1">
                <a:latin typeface="Tenorite" panose="00000500000000000000" pitchFamily="2" charset="0"/>
              </a:rPr>
              <a:t>Detection and processing of visible-light signals for indoor navigation</a:t>
            </a:r>
            <a:endParaRPr lang="fr-FR" sz="5400" b="1">
              <a:latin typeface="Tenorite" panose="00000500000000000000" pitchFamily="2" charset="0"/>
            </a:endParaRPr>
          </a:p>
        </p:txBody>
      </p:sp>
      <p:grpSp>
        <p:nvGrpSpPr>
          <p:cNvPr id="1034" name="Group 1033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048031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035" name="Rectangle 1034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6" name="Rectangle 1035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7" name="Rectangle 1036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DAD1A47-831E-B6A9-FD56-E9964E03CC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22720"/>
            <a:ext cx="187174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221CA08-AE4A-4B75-9BDB-3F364D63817C}" type="slidenum">
              <a:rPr lang="fr-FR" smtClean="0"/>
              <a:pPr>
                <a:spcAft>
                  <a:spcPts val="600"/>
                </a:spcAft>
              </a:pPr>
              <a:t>1</a:t>
            </a:fld>
            <a:endParaRPr lang="fr-FR"/>
          </a:p>
        </p:txBody>
      </p:sp>
      <p:sp>
        <p:nvSpPr>
          <p:cNvPr id="1039" name="Rectangle 1038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1" name="Rectangle 1040">
            <a:extLst>
              <a:ext uri="{FF2B5EF4-FFF2-40B4-BE49-F238E27FC236}">
                <a16:creationId xmlns:a16="http://schemas.microsoft.com/office/drawing/2014/main" id="{B089A89A-1E9C-4761-9DFF-53C275FBF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58000" y="257770"/>
            <a:ext cx="4837176" cy="297996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7" name="Picture 3" descr="Polytech Clermont - Clermont Auvergne INP">
            <a:extLst>
              <a:ext uri="{FF2B5EF4-FFF2-40B4-BE49-F238E27FC236}">
                <a16:creationId xmlns:a16="http://schemas.microsoft.com/office/drawing/2014/main" id="{985B8083-121D-5197-39EA-A26487EE73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14162" y="788096"/>
            <a:ext cx="4324849" cy="1919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3" name="Rectangle 1042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58000" y="3462252"/>
            <a:ext cx="4837176" cy="297996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Image 10" descr="Sssup Scuola Superiore Sant'Anna: info e risorse utili">
            <a:extLst>
              <a:ext uri="{FF2B5EF4-FFF2-40B4-BE49-F238E27FC236}">
                <a16:creationId xmlns:a16="http://schemas.microsoft.com/office/drawing/2014/main" id="{97C46346-8D1C-94BA-6D80-D57A0E849CD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14162" y="4348313"/>
            <a:ext cx="4324849" cy="1207840"/>
          </a:xfrm>
          <a:prstGeom prst="rect">
            <a:avLst/>
          </a:prstGeom>
          <a:noFill/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A729FE7F-7AA4-BDE2-AA10-B124851F8CCE}"/>
              </a:ext>
            </a:extLst>
          </p:cNvPr>
          <p:cNvSpPr txBox="1"/>
          <p:nvPr/>
        </p:nvSpPr>
        <p:spPr>
          <a:xfrm>
            <a:off x="97927" y="6327894"/>
            <a:ext cx="1859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>
                <a:latin typeface="Tenorite" panose="00000500000000000000" pitchFamily="2" charset="0"/>
              </a:rPr>
              <a:t>Louis FOUCHER</a:t>
            </a:r>
          </a:p>
        </p:txBody>
      </p:sp>
      <p:sp>
        <p:nvSpPr>
          <p:cNvPr id="15" name="Sous-titre 2">
            <a:extLst>
              <a:ext uri="{FF2B5EF4-FFF2-40B4-BE49-F238E27FC236}">
                <a16:creationId xmlns:a16="http://schemas.microsoft.com/office/drawing/2014/main" id="{302C5242-16AA-81F1-146F-FB2D676704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42746" y="5304260"/>
            <a:ext cx="3036196" cy="717811"/>
          </a:xfrm>
          <a:noFill/>
        </p:spPr>
        <p:txBody>
          <a:bodyPr>
            <a:normAutofit lnSpcReduction="10000"/>
          </a:bodyPr>
          <a:lstStyle/>
          <a:p>
            <a:r>
              <a:rPr lang="en-GB" sz="2000" err="1">
                <a:solidFill>
                  <a:srgbClr val="080808"/>
                </a:solidFill>
                <a:latin typeface="Tenorite" panose="00000500000000000000" pitchFamily="2" charset="0"/>
              </a:rPr>
              <a:t>TeCIP</a:t>
            </a:r>
            <a:r>
              <a:rPr lang="en-GB" sz="2000">
                <a:solidFill>
                  <a:srgbClr val="080808"/>
                </a:solidFill>
                <a:latin typeface="Tenorite" panose="00000500000000000000" pitchFamily="2" charset="0"/>
              </a:rPr>
              <a:t> institute</a:t>
            </a:r>
          </a:p>
          <a:p>
            <a:r>
              <a:rPr lang="en-GB" sz="1800" kern="0" err="1">
                <a:effectLst/>
                <a:latin typeface="Tenorite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Scuola</a:t>
            </a:r>
            <a:r>
              <a:rPr lang="en-GB" sz="1800" kern="0">
                <a:effectLst/>
                <a:latin typeface="Tenorite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kern="0" err="1">
                <a:effectLst/>
                <a:latin typeface="Tenorite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Superiore</a:t>
            </a:r>
            <a:r>
              <a:rPr lang="en-GB" sz="1800" kern="0">
                <a:effectLst/>
                <a:latin typeface="Tenorite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kern="0" err="1">
                <a:effectLst/>
                <a:latin typeface="Tenorite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Sant’Anna</a:t>
            </a:r>
            <a:endParaRPr lang="fr-FR" sz="2000">
              <a:solidFill>
                <a:srgbClr val="080808"/>
              </a:solidFill>
              <a:latin typeface="Tenorite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20553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6CDA21F-E7AF-4C75-8395-33F58D5B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39307772-4AC0-71F0-82EF-E300EC585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09898"/>
            <a:ext cx="9942716" cy="1554480"/>
          </a:xfrm>
        </p:spPr>
        <p:txBody>
          <a:bodyPr anchor="ctr">
            <a:normAutofit/>
          </a:bodyPr>
          <a:lstStyle/>
          <a:p>
            <a:r>
              <a:rPr lang="en-GB" sz="4800">
                <a:latin typeface="Tenorite" panose="00000500000000000000" pitchFamily="2" charset="0"/>
              </a:rPr>
              <a:t>2.3. Lamp differentiation</a:t>
            </a:r>
          </a:p>
        </p:txBody>
      </p:sp>
      <p:graphicFrame>
        <p:nvGraphicFramePr>
          <p:cNvPr id="10" name="Espace réservé du contenu 9">
            <a:extLst>
              <a:ext uri="{FF2B5EF4-FFF2-40B4-BE49-F238E27FC236}">
                <a16:creationId xmlns:a16="http://schemas.microsoft.com/office/drawing/2014/main" id="{0B612E89-E613-FBDE-584C-C7F2DB0C2E6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36200902"/>
              </p:ext>
            </p:extLst>
          </p:nvPr>
        </p:nvGraphicFramePr>
        <p:xfrm>
          <a:off x="513080" y="6543043"/>
          <a:ext cx="10147572" cy="2641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C4C8174-E555-8F33-690F-4D4040CC6D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24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221CA08-AE4A-4B75-9BDB-3F364D63817C}" type="slidenum">
              <a:rPr lang="fr-FR" smtClean="0"/>
              <a:pPr>
                <a:spcAft>
                  <a:spcPts val="600"/>
                </a:spcAft>
              </a:pPr>
              <a:t>10</a:t>
            </a:fld>
            <a:endParaRPr lang="fr-FR"/>
          </a:p>
        </p:txBody>
      </p:sp>
      <p:pic>
        <p:nvPicPr>
          <p:cNvPr id="6" name="Image 5" descr="Une image contenant ligne, écriture manuscrite, texte, Police&#10;&#10;Description générée automatiquement">
            <a:extLst>
              <a:ext uri="{FF2B5EF4-FFF2-40B4-BE49-F238E27FC236}">
                <a16:creationId xmlns:a16="http://schemas.microsoft.com/office/drawing/2014/main" id="{218D5DA9-1F86-A464-A7F7-9A7A4BCA213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597" y="2941625"/>
            <a:ext cx="5996390" cy="3042481"/>
          </a:xfrm>
          <a:prstGeom prst="rect">
            <a:avLst/>
          </a:prstGeom>
        </p:spPr>
      </p:pic>
      <p:pic>
        <p:nvPicPr>
          <p:cNvPr id="7" name="Image 6" descr="Une image contenant texte, capture d’écran, Police, nombre&#10;&#10;Description générée automatiquement">
            <a:extLst>
              <a:ext uri="{FF2B5EF4-FFF2-40B4-BE49-F238E27FC236}">
                <a16:creationId xmlns:a16="http://schemas.microsoft.com/office/drawing/2014/main" id="{93889FC9-2799-FD4D-40EB-4F6288A9F638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3"/>
          <a:stretch/>
        </p:blipFill>
        <p:spPr bwMode="auto">
          <a:xfrm>
            <a:off x="6730695" y="3024092"/>
            <a:ext cx="4827708" cy="273408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87CC9260-A5F6-3781-B2C6-51B6D6AF6158}"/>
              </a:ext>
            </a:extLst>
          </p:cNvPr>
          <p:cNvSpPr txBox="1"/>
          <p:nvPr/>
        </p:nvSpPr>
        <p:spPr>
          <a:xfrm>
            <a:off x="2478632" y="6021179"/>
            <a:ext cx="2306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>
                <a:latin typeface="Tenorite" panose="00000500000000000000" pitchFamily="2" charset="0"/>
              </a:rPr>
              <a:t>With 2 lamps turn on</a:t>
            </a:r>
          </a:p>
        </p:txBody>
      </p:sp>
      <p:cxnSp>
        <p:nvCxnSpPr>
          <p:cNvPr id="3" name="Connecteur droit avec flèche 2">
            <a:extLst>
              <a:ext uri="{FF2B5EF4-FFF2-40B4-BE49-F238E27FC236}">
                <a16:creationId xmlns:a16="http://schemas.microsoft.com/office/drawing/2014/main" id="{F913E13E-CD87-B85D-110D-0E3876F31F4F}"/>
              </a:ext>
            </a:extLst>
          </p:cNvPr>
          <p:cNvCxnSpPr/>
          <p:nvPr/>
        </p:nvCxnSpPr>
        <p:spPr>
          <a:xfrm flipH="1">
            <a:off x="2478632" y="2722880"/>
            <a:ext cx="437288" cy="5486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2A986076-DDEF-B8B2-C13C-2F424CF2D93E}"/>
              </a:ext>
            </a:extLst>
          </p:cNvPr>
          <p:cNvCxnSpPr>
            <a:cxnSpLocks/>
          </p:cNvCxnSpPr>
          <p:nvPr/>
        </p:nvCxnSpPr>
        <p:spPr>
          <a:xfrm>
            <a:off x="2915920" y="2722880"/>
            <a:ext cx="1361440" cy="5486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ZoneTexte 18">
            <a:extLst>
              <a:ext uri="{FF2B5EF4-FFF2-40B4-BE49-F238E27FC236}">
                <a16:creationId xmlns:a16="http://schemas.microsoft.com/office/drawing/2014/main" id="{B8D0E81C-032C-F29B-362A-058BB70BAB1D}"/>
              </a:ext>
            </a:extLst>
          </p:cNvPr>
          <p:cNvSpPr txBox="1"/>
          <p:nvPr/>
        </p:nvSpPr>
        <p:spPr>
          <a:xfrm>
            <a:off x="2533507" y="2336700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err="1"/>
              <a:t>Lamp</a:t>
            </a:r>
            <a:r>
              <a:rPr lang="fr-FR"/>
              <a:t> 1</a:t>
            </a:r>
          </a:p>
        </p:txBody>
      </p:sp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F0F63195-7731-2DAE-4479-5735D4D1B98D}"/>
              </a:ext>
            </a:extLst>
          </p:cNvPr>
          <p:cNvCxnSpPr>
            <a:cxnSpLocks/>
            <a:stCxn id="23" idx="2"/>
          </p:cNvCxnSpPr>
          <p:nvPr/>
        </p:nvCxnSpPr>
        <p:spPr>
          <a:xfrm>
            <a:off x="3109732" y="3320357"/>
            <a:ext cx="68778" cy="318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Connecteur droit avec flèche 21">
            <a:extLst>
              <a:ext uri="{FF2B5EF4-FFF2-40B4-BE49-F238E27FC236}">
                <a16:creationId xmlns:a16="http://schemas.microsoft.com/office/drawing/2014/main" id="{18048D6A-0244-143C-D55C-9CADB23BF98A}"/>
              </a:ext>
            </a:extLst>
          </p:cNvPr>
          <p:cNvCxnSpPr>
            <a:cxnSpLocks/>
            <a:stCxn id="23" idx="2"/>
          </p:cNvCxnSpPr>
          <p:nvPr/>
        </p:nvCxnSpPr>
        <p:spPr>
          <a:xfrm>
            <a:off x="3109732" y="3320357"/>
            <a:ext cx="872988" cy="4287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ZoneTexte 22">
            <a:extLst>
              <a:ext uri="{FF2B5EF4-FFF2-40B4-BE49-F238E27FC236}">
                <a16:creationId xmlns:a16="http://schemas.microsoft.com/office/drawing/2014/main" id="{325DB8DF-9785-EF7D-C61E-60297C435D50}"/>
              </a:ext>
            </a:extLst>
          </p:cNvPr>
          <p:cNvSpPr txBox="1"/>
          <p:nvPr/>
        </p:nvSpPr>
        <p:spPr>
          <a:xfrm>
            <a:off x="2660679" y="2951025"/>
            <a:ext cx="898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err="1"/>
              <a:t>Lamp</a:t>
            </a:r>
            <a:r>
              <a:rPr lang="fr-FR"/>
              <a:t> 2</a:t>
            </a:r>
          </a:p>
        </p:txBody>
      </p:sp>
      <p:cxnSp>
        <p:nvCxnSpPr>
          <p:cNvPr id="34" name="Connecteur : en angle 33">
            <a:extLst>
              <a:ext uri="{FF2B5EF4-FFF2-40B4-BE49-F238E27FC236}">
                <a16:creationId xmlns:a16="http://schemas.microsoft.com/office/drawing/2014/main" id="{2B298A90-18A6-DF28-CFD4-4D2C850B4DDA}"/>
              </a:ext>
            </a:extLst>
          </p:cNvPr>
          <p:cNvCxnSpPr>
            <a:cxnSpLocks/>
          </p:cNvCxnSpPr>
          <p:nvPr/>
        </p:nvCxnSpPr>
        <p:spPr>
          <a:xfrm rot="10800000" flipV="1">
            <a:off x="2478635" y="3168344"/>
            <a:ext cx="4201705" cy="830306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6" name="Connecteur : en angle 35">
            <a:extLst>
              <a:ext uri="{FF2B5EF4-FFF2-40B4-BE49-F238E27FC236}">
                <a16:creationId xmlns:a16="http://schemas.microsoft.com/office/drawing/2014/main" id="{3BB5FF6D-F249-F95F-30F6-6AD939EE58E6}"/>
              </a:ext>
            </a:extLst>
          </p:cNvPr>
          <p:cNvCxnSpPr>
            <a:cxnSpLocks/>
          </p:cNvCxnSpPr>
          <p:nvPr/>
        </p:nvCxnSpPr>
        <p:spPr>
          <a:xfrm rot="10800000" flipV="1">
            <a:off x="3295508" y="3351201"/>
            <a:ext cx="3384835" cy="781003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9" name="Connecteur : en angle 38">
            <a:extLst>
              <a:ext uri="{FF2B5EF4-FFF2-40B4-BE49-F238E27FC236}">
                <a16:creationId xmlns:a16="http://schemas.microsoft.com/office/drawing/2014/main" id="{A41D9B59-FC3D-C369-AE73-32CD609AE886}"/>
              </a:ext>
            </a:extLst>
          </p:cNvPr>
          <p:cNvCxnSpPr>
            <a:cxnSpLocks/>
          </p:cNvCxnSpPr>
          <p:nvPr/>
        </p:nvCxnSpPr>
        <p:spPr>
          <a:xfrm rot="10800000" flipV="1">
            <a:off x="4063229" y="3534748"/>
            <a:ext cx="2599691" cy="760184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3" name="Connecteur : en angle 42">
            <a:extLst>
              <a:ext uri="{FF2B5EF4-FFF2-40B4-BE49-F238E27FC236}">
                <a16:creationId xmlns:a16="http://schemas.microsoft.com/office/drawing/2014/main" id="{C4E182E0-E852-7D9C-7166-699363273B28}"/>
              </a:ext>
            </a:extLst>
          </p:cNvPr>
          <p:cNvCxnSpPr>
            <a:cxnSpLocks/>
          </p:cNvCxnSpPr>
          <p:nvPr/>
        </p:nvCxnSpPr>
        <p:spPr>
          <a:xfrm rot="10800000" flipV="1">
            <a:off x="4399281" y="3741700"/>
            <a:ext cx="2281061" cy="677899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10479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6CDA21F-E7AF-4C75-8395-33F58D5B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39307772-4AC0-71F0-82EF-E300EC585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09898"/>
            <a:ext cx="9942716" cy="1554480"/>
          </a:xfrm>
        </p:spPr>
        <p:txBody>
          <a:bodyPr anchor="ctr">
            <a:normAutofit/>
          </a:bodyPr>
          <a:lstStyle/>
          <a:p>
            <a:r>
              <a:rPr lang="en-GB" sz="4800">
                <a:latin typeface="Tenorite" panose="00000500000000000000" pitchFamily="2" charset="0"/>
              </a:rPr>
              <a:t>2.3. Lamp differentiation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C4C8174-E555-8F33-690F-4D4040CC6D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24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221CA08-AE4A-4B75-9BDB-3F364D63817C}" type="slidenum">
              <a:rPr lang="fr-FR" smtClean="0"/>
              <a:pPr>
                <a:spcAft>
                  <a:spcPts val="600"/>
                </a:spcAft>
              </a:pPr>
              <a:t>11</a:t>
            </a:fld>
            <a:endParaRPr lang="fr-FR"/>
          </a:p>
        </p:txBody>
      </p:sp>
      <p:pic>
        <p:nvPicPr>
          <p:cNvPr id="8" name="Image 7" descr="Une image contenant ligne, Tracé, capture d’écran, diagramme&#10;&#10;Description générée automatiquement">
            <a:extLst>
              <a:ext uri="{FF2B5EF4-FFF2-40B4-BE49-F238E27FC236}">
                <a16:creationId xmlns:a16="http://schemas.microsoft.com/office/drawing/2014/main" id="{E51D9912-D710-7ADD-176B-81E92ADBD5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5" y="2692701"/>
            <a:ext cx="6004629" cy="3081079"/>
          </a:xfrm>
          <a:prstGeom prst="rect">
            <a:avLst/>
          </a:prstGeom>
        </p:spPr>
      </p:pic>
      <p:pic>
        <p:nvPicPr>
          <p:cNvPr id="9" name="Image 8" descr="Une image contenant texte, capture d’écran, Police, nombre&#10;&#10;Description générée automatiquement">
            <a:extLst>
              <a:ext uri="{FF2B5EF4-FFF2-40B4-BE49-F238E27FC236}">
                <a16:creationId xmlns:a16="http://schemas.microsoft.com/office/drawing/2014/main" id="{240618AC-8173-BCC7-81F8-11746F7266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2376" y="2979966"/>
            <a:ext cx="4797811" cy="3177537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DF84C864-AA32-44B2-055D-A0243925FD42}"/>
              </a:ext>
            </a:extLst>
          </p:cNvPr>
          <p:cNvSpPr txBox="1"/>
          <p:nvPr/>
        </p:nvSpPr>
        <p:spPr>
          <a:xfrm>
            <a:off x="1050610" y="5753020"/>
            <a:ext cx="5638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>
                <a:latin typeface="Tenorite" panose="00000500000000000000" pitchFamily="2" charset="0"/>
              </a:rPr>
              <a:t>If </a:t>
            </a:r>
            <a:r>
              <a:rPr lang="fr-FR" err="1">
                <a:latin typeface="Tenorite" panose="00000500000000000000" pitchFamily="2" charset="0"/>
              </a:rPr>
              <a:t>we</a:t>
            </a:r>
            <a:r>
              <a:rPr lang="fr-FR">
                <a:latin typeface="Tenorite" panose="00000500000000000000" pitchFamily="2" charset="0"/>
              </a:rPr>
              <a:t> are </a:t>
            </a:r>
            <a:r>
              <a:rPr lang="fr-FR" err="1">
                <a:latin typeface="Tenorite" panose="00000500000000000000" pitchFamily="2" charset="0"/>
              </a:rPr>
              <a:t>under</a:t>
            </a:r>
            <a:r>
              <a:rPr lang="fr-FR">
                <a:latin typeface="Tenorite" panose="00000500000000000000" pitchFamily="2" charset="0"/>
              </a:rPr>
              <a:t> the second </a:t>
            </a:r>
            <a:r>
              <a:rPr lang="fr-FR" err="1">
                <a:latin typeface="Tenorite" panose="00000500000000000000" pitchFamily="2" charset="0"/>
              </a:rPr>
              <a:t>lamp</a:t>
            </a:r>
            <a:r>
              <a:rPr lang="fr-FR">
                <a:latin typeface="Tenorite" panose="00000500000000000000" pitchFamily="2" charset="0"/>
              </a:rPr>
              <a:t>, </a:t>
            </a:r>
            <a:r>
              <a:rPr lang="en-US">
                <a:latin typeface="Tenorite" panose="00000500000000000000" pitchFamily="2" charset="0"/>
              </a:rPr>
              <a:t>the 2 largest peaks are those corresponding to lamp 2</a:t>
            </a:r>
            <a:endParaRPr lang="fr-FR">
              <a:latin typeface="Tenorite" panose="00000500000000000000" pitchFamily="2" charset="0"/>
            </a:endParaRPr>
          </a:p>
        </p:txBody>
      </p:sp>
      <p:graphicFrame>
        <p:nvGraphicFramePr>
          <p:cNvPr id="7" name="Espace réservé du contenu 9">
            <a:extLst>
              <a:ext uri="{FF2B5EF4-FFF2-40B4-BE49-F238E27FC236}">
                <a16:creationId xmlns:a16="http://schemas.microsoft.com/office/drawing/2014/main" id="{5A59D2E7-DFC0-48D7-61A0-94ECEB53325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09251368"/>
              </p:ext>
            </p:extLst>
          </p:nvPr>
        </p:nvGraphicFramePr>
        <p:xfrm>
          <a:off x="513080" y="6543043"/>
          <a:ext cx="10147572" cy="2641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18402658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6CDA21F-E7AF-4C75-8395-33F58D5B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39307772-4AC0-71F0-82EF-E300EC585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09898"/>
            <a:ext cx="9942716" cy="1554480"/>
          </a:xfrm>
        </p:spPr>
        <p:txBody>
          <a:bodyPr anchor="ctr">
            <a:normAutofit/>
          </a:bodyPr>
          <a:lstStyle/>
          <a:p>
            <a:r>
              <a:rPr lang="en-GB" sz="4800">
                <a:latin typeface="Tenorite" panose="00000500000000000000" pitchFamily="2" charset="0"/>
              </a:rPr>
              <a:t>2.4. Code improvement and testing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C4C8174-E555-8F33-690F-4D4040CC6D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24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221CA08-AE4A-4B75-9BDB-3F364D63817C}" type="slidenum">
              <a:rPr lang="fr-FR" smtClean="0"/>
              <a:pPr>
                <a:spcAft>
                  <a:spcPts val="600"/>
                </a:spcAft>
              </a:pPr>
              <a:t>12</a:t>
            </a:fld>
            <a:endParaRPr lang="fr-FR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9FF56F2C-E76E-BE01-3A9F-FC0BABB4F0C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269" y="2765637"/>
            <a:ext cx="5760720" cy="2876550"/>
          </a:xfrm>
          <a:prstGeom prst="rect">
            <a:avLst/>
          </a:prstGeom>
        </p:spPr>
      </p:pic>
      <p:pic>
        <p:nvPicPr>
          <p:cNvPr id="3" name="Image 2" descr="Une image contenant texte, écriture manuscrite, ligne, Tracé&#10;&#10;Description générée automatiquement">
            <a:extLst>
              <a:ext uri="{FF2B5EF4-FFF2-40B4-BE49-F238E27FC236}">
                <a16:creationId xmlns:a16="http://schemas.microsoft.com/office/drawing/2014/main" id="{283BA132-2345-6F08-2B4B-BD3634FA99A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1931" y="2771581"/>
            <a:ext cx="5760720" cy="2887980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B3696808-320B-8914-50FB-3904BEBE0CFC}"/>
              </a:ext>
            </a:extLst>
          </p:cNvPr>
          <p:cNvSpPr txBox="1"/>
          <p:nvPr/>
        </p:nvSpPr>
        <p:spPr>
          <a:xfrm>
            <a:off x="1600468" y="5699916"/>
            <a:ext cx="3068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>
                <a:latin typeface="Tenorite" panose="00000500000000000000" pitchFamily="2" charset="0"/>
              </a:rPr>
              <a:t>Averaging of 10 acquisitions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8C4BB84B-BA04-D6C4-C80E-8603E4EBEC79}"/>
              </a:ext>
            </a:extLst>
          </p:cNvPr>
          <p:cNvSpPr txBox="1"/>
          <p:nvPr/>
        </p:nvSpPr>
        <p:spPr>
          <a:xfrm>
            <a:off x="7481030" y="5710364"/>
            <a:ext cx="31425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>
                <a:latin typeface="Tenorite" panose="00000500000000000000" pitchFamily="2" charset="0"/>
              </a:rPr>
              <a:t>Averaging of 100 acquisitions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09447DFE-81E9-6278-D24D-8D1CF71E10B5}"/>
              </a:ext>
            </a:extLst>
          </p:cNvPr>
          <p:cNvSpPr txBox="1"/>
          <p:nvPr/>
        </p:nvSpPr>
        <p:spPr>
          <a:xfrm>
            <a:off x="5341847" y="1914131"/>
            <a:ext cx="15039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>
                <a:latin typeface="Tenorite" panose="00000500000000000000" pitchFamily="2" charset="0"/>
              </a:rPr>
              <a:t>Averaging</a:t>
            </a:r>
          </a:p>
        </p:txBody>
      </p:sp>
      <p:graphicFrame>
        <p:nvGraphicFramePr>
          <p:cNvPr id="17" name="Espace réservé du contenu 9">
            <a:extLst>
              <a:ext uri="{FF2B5EF4-FFF2-40B4-BE49-F238E27FC236}">
                <a16:creationId xmlns:a16="http://schemas.microsoft.com/office/drawing/2014/main" id="{EB17E390-3B82-C86A-7530-EAF691D9639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07831790"/>
              </p:ext>
            </p:extLst>
          </p:nvPr>
        </p:nvGraphicFramePr>
        <p:xfrm>
          <a:off x="513080" y="6543043"/>
          <a:ext cx="10147572" cy="2641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11915883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6CDA21F-E7AF-4C75-8395-33F58D5B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39307772-4AC0-71F0-82EF-E300EC585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09898"/>
            <a:ext cx="9942716" cy="1554480"/>
          </a:xfrm>
        </p:spPr>
        <p:txBody>
          <a:bodyPr anchor="ctr">
            <a:normAutofit/>
          </a:bodyPr>
          <a:lstStyle/>
          <a:p>
            <a:r>
              <a:rPr lang="en-GB" sz="4800">
                <a:latin typeface="Tenorite" panose="00000500000000000000" pitchFamily="2" charset="0"/>
              </a:rPr>
              <a:t>2.4. Code improvement and testing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C4C8174-E555-8F33-690F-4D4040CC6D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24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221CA08-AE4A-4B75-9BDB-3F364D63817C}" type="slidenum">
              <a:rPr lang="fr-FR" smtClean="0"/>
              <a:pPr>
                <a:spcAft>
                  <a:spcPts val="600"/>
                </a:spcAft>
              </a:pPr>
              <a:t>13</a:t>
            </a:fld>
            <a:endParaRPr lang="fr-FR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09447DFE-81E9-6278-D24D-8D1CF71E10B5}"/>
              </a:ext>
            </a:extLst>
          </p:cNvPr>
          <p:cNvSpPr txBox="1"/>
          <p:nvPr/>
        </p:nvSpPr>
        <p:spPr>
          <a:xfrm>
            <a:off x="4791674" y="1974559"/>
            <a:ext cx="26042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kern="0">
                <a:effectLst/>
                <a:latin typeface="Tenorite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Minimized surface</a:t>
            </a:r>
            <a:endParaRPr lang="en-GB" sz="3200">
              <a:latin typeface="Tenorite" panose="00000500000000000000" pitchFamily="2" charset="0"/>
            </a:endParaRPr>
          </a:p>
        </p:txBody>
      </p:sp>
      <p:pic>
        <p:nvPicPr>
          <p:cNvPr id="9" name="Image 8" descr="Une image contenant texte, fournitures de bureau, ordinateur portable, ordinateur&#10;&#10;Description générée automatiquement">
            <a:extLst>
              <a:ext uri="{FF2B5EF4-FFF2-40B4-BE49-F238E27FC236}">
                <a16:creationId xmlns:a16="http://schemas.microsoft.com/office/drawing/2014/main" id="{0890CC70-2505-627F-F40E-1C9EC0048FC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81" t="49172" r="27980" b="18791"/>
          <a:stretch/>
        </p:blipFill>
        <p:spPr bwMode="auto">
          <a:xfrm>
            <a:off x="633597" y="4486112"/>
            <a:ext cx="2034174" cy="160447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A428B0E7-EDDC-1288-8F23-E1381792EEC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8041" y="2704014"/>
            <a:ext cx="6888982" cy="3589530"/>
          </a:xfrm>
          <a:prstGeom prst="rect">
            <a:avLst/>
          </a:prstGeom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7714C299-247A-48F3-7D9B-06F8DA5646AD}"/>
              </a:ext>
            </a:extLst>
          </p:cNvPr>
          <p:cNvSpPr txBox="1"/>
          <p:nvPr/>
        </p:nvSpPr>
        <p:spPr>
          <a:xfrm>
            <a:off x="215448" y="2533468"/>
            <a:ext cx="56843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Tenorite" panose="00000500000000000000" pitchFamily="2" charset="0"/>
              </a:rPr>
              <a:t>What happens if an object is placed above the sensor?</a:t>
            </a:r>
            <a:endParaRPr lang="fr-FR">
              <a:latin typeface="Tenorite" panose="00000500000000000000" pitchFamily="2" charset="0"/>
            </a:endParaRP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CD965527-886F-E43C-090D-90B3EF12107C}"/>
              </a:ext>
            </a:extLst>
          </p:cNvPr>
          <p:cNvSpPr txBox="1"/>
          <p:nvPr/>
        </p:nvSpPr>
        <p:spPr>
          <a:xfrm>
            <a:off x="1337334" y="3045801"/>
            <a:ext cx="34405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Tenorite" panose="00000500000000000000" pitchFamily="2" charset="0"/>
              </a:rPr>
              <a:t>Test performed with different minimization of the sensor area: 0% ; 25% ; 50% ; 75% ; 100%</a:t>
            </a:r>
          </a:p>
          <a:p>
            <a:r>
              <a:rPr lang="en-US">
                <a:latin typeface="Tenorite" panose="00000500000000000000" pitchFamily="2" charset="0"/>
              </a:rPr>
              <a:t>On each side of the sensor</a:t>
            </a:r>
            <a:endParaRPr lang="fr-FR">
              <a:latin typeface="Tenorite" panose="00000500000000000000" pitchFamily="2" charset="0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EFC343D8-39C0-40AA-0A7C-3FF2E85E44E2}"/>
              </a:ext>
            </a:extLst>
          </p:cNvPr>
          <p:cNvSpPr txBox="1"/>
          <p:nvPr/>
        </p:nvSpPr>
        <p:spPr>
          <a:xfrm>
            <a:off x="3048000" y="5427945"/>
            <a:ext cx="22967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>
                <a:latin typeface="Tenorite" panose="00000500000000000000" pitchFamily="2" charset="0"/>
              </a:rPr>
              <a:t>Peaks corresponding to the 2 different lamps</a:t>
            </a:r>
          </a:p>
        </p:txBody>
      </p:sp>
      <p:cxnSp>
        <p:nvCxnSpPr>
          <p:cNvPr id="6" name="Connecteur droit avec flèche 5">
            <a:extLst>
              <a:ext uri="{FF2B5EF4-FFF2-40B4-BE49-F238E27FC236}">
                <a16:creationId xmlns:a16="http://schemas.microsoft.com/office/drawing/2014/main" id="{C94ADE4C-1B96-81E8-6211-CD0E8B6CD8ED}"/>
              </a:ext>
            </a:extLst>
          </p:cNvPr>
          <p:cNvCxnSpPr/>
          <p:nvPr/>
        </p:nvCxnSpPr>
        <p:spPr>
          <a:xfrm flipV="1">
            <a:off x="5344746" y="5527040"/>
            <a:ext cx="1298666" cy="36157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90D9C4D2-CF1D-3B4E-5D4F-05FD5DB9EF1E}"/>
              </a:ext>
            </a:extLst>
          </p:cNvPr>
          <p:cNvCxnSpPr>
            <a:cxnSpLocks/>
          </p:cNvCxnSpPr>
          <p:nvPr/>
        </p:nvCxnSpPr>
        <p:spPr>
          <a:xfrm flipV="1">
            <a:off x="5344746" y="5520114"/>
            <a:ext cx="2427654" cy="36849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3" name="Connecteur droit avec flèche 22">
            <a:extLst>
              <a:ext uri="{FF2B5EF4-FFF2-40B4-BE49-F238E27FC236}">
                <a16:creationId xmlns:a16="http://schemas.microsoft.com/office/drawing/2014/main" id="{9106574C-FF22-442B-4B4E-C1732614DFFF}"/>
              </a:ext>
            </a:extLst>
          </p:cNvPr>
          <p:cNvCxnSpPr>
            <a:cxnSpLocks/>
            <a:stCxn id="2" idx="3"/>
          </p:cNvCxnSpPr>
          <p:nvPr/>
        </p:nvCxnSpPr>
        <p:spPr>
          <a:xfrm flipV="1">
            <a:off x="5344746" y="5655813"/>
            <a:ext cx="3585894" cy="23379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6" name="Connecteur droit avec flèche 25">
            <a:extLst>
              <a:ext uri="{FF2B5EF4-FFF2-40B4-BE49-F238E27FC236}">
                <a16:creationId xmlns:a16="http://schemas.microsoft.com/office/drawing/2014/main" id="{6F766C3B-E3A7-07C2-D880-E2C00E4DF8EE}"/>
              </a:ext>
            </a:extLst>
          </p:cNvPr>
          <p:cNvCxnSpPr>
            <a:cxnSpLocks/>
            <a:stCxn id="2" idx="3"/>
          </p:cNvCxnSpPr>
          <p:nvPr/>
        </p:nvCxnSpPr>
        <p:spPr>
          <a:xfrm flipV="1">
            <a:off x="5344746" y="5848413"/>
            <a:ext cx="3941494" cy="4119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aphicFrame>
        <p:nvGraphicFramePr>
          <p:cNvPr id="22" name="Espace réservé du contenu 9">
            <a:extLst>
              <a:ext uri="{FF2B5EF4-FFF2-40B4-BE49-F238E27FC236}">
                <a16:creationId xmlns:a16="http://schemas.microsoft.com/office/drawing/2014/main" id="{5B4854A6-CBEC-FCCD-E515-47A5D1BB1A2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05296874"/>
              </p:ext>
            </p:extLst>
          </p:nvPr>
        </p:nvGraphicFramePr>
        <p:xfrm>
          <a:off x="513080" y="6543043"/>
          <a:ext cx="10147572" cy="2641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3" name="ZoneTexte 2">
            <a:extLst>
              <a:ext uri="{FF2B5EF4-FFF2-40B4-BE49-F238E27FC236}">
                <a16:creationId xmlns:a16="http://schemas.microsoft.com/office/drawing/2014/main" id="{DBFD66F8-094A-28CA-27C4-17E7C291A0D9}"/>
              </a:ext>
            </a:extLst>
          </p:cNvPr>
          <p:cNvSpPr txBox="1"/>
          <p:nvPr/>
        </p:nvSpPr>
        <p:spPr>
          <a:xfrm>
            <a:off x="11353800" y="2493950"/>
            <a:ext cx="47548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r-FR" dirty="0">
                <a:latin typeface="Tenorite" panose="00000500000000000000" pitchFamily="2" charset="0"/>
              </a:rPr>
              <a:t>dB</a:t>
            </a:r>
          </a:p>
        </p:txBody>
      </p:sp>
    </p:spTree>
    <p:extLst>
      <p:ext uri="{BB962C8B-B14F-4D97-AF65-F5344CB8AC3E}">
        <p14:creationId xmlns:p14="http://schemas.microsoft.com/office/powerpoint/2010/main" val="38095777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6CDA21F-E7AF-4C75-8395-33F58D5B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39307772-4AC0-71F0-82EF-E300EC585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19042"/>
            <a:ext cx="9942716" cy="1554480"/>
          </a:xfrm>
        </p:spPr>
        <p:txBody>
          <a:bodyPr anchor="ctr">
            <a:normAutofit/>
          </a:bodyPr>
          <a:lstStyle/>
          <a:p>
            <a:r>
              <a:rPr lang="en-GB" sz="4800">
                <a:latin typeface="Tenorite" panose="00000500000000000000" pitchFamily="2" charset="0"/>
              </a:rPr>
              <a:t>2.4. Code improvement and testing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C4C8174-E555-8F33-690F-4D4040CC6D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24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221CA08-AE4A-4B75-9BDB-3F364D63817C}" type="slidenum">
              <a:rPr lang="fr-FR" smtClean="0"/>
              <a:pPr>
                <a:spcAft>
                  <a:spcPts val="600"/>
                </a:spcAft>
              </a:pPr>
              <a:t>14</a:t>
            </a:fld>
            <a:endParaRPr lang="fr-FR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09447DFE-81E9-6278-D24D-8D1CF71E10B5}"/>
              </a:ext>
            </a:extLst>
          </p:cNvPr>
          <p:cNvSpPr txBox="1"/>
          <p:nvPr/>
        </p:nvSpPr>
        <p:spPr>
          <a:xfrm>
            <a:off x="4975065" y="1932958"/>
            <a:ext cx="22375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kern="0">
                <a:effectLst/>
                <a:latin typeface="Tenorite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Angle of sensor </a:t>
            </a:r>
            <a:endParaRPr lang="en-GB" sz="3200">
              <a:latin typeface="Tenorite" panose="00000500000000000000" pitchFamily="2" charset="0"/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388470C2-95D2-AE0A-B495-DCB87B4D9D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79" y="2620885"/>
            <a:ext cx="6982730" cy="3720736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BC890647-F112-9A45-CF38-B121851C9A37}"/>
              </a:ext>
            </a:extLst>
          </p:cNvPr>
          <p:cNvSpPr txBox="1"/>
          <p:nvPr/>
        </p:nvSpPr>
        <p:spPr>
          <a:xfrm>
            <a:off x="7919720" y="2871158"/>
            <a:ext cx="3434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Tenorite" panose="00000500000000000000" pitchFamily="2" charset="0"/>
              </a:rPr>
              <a:t>What impact would it have if the sensor wasn't straight?</a:t>
            </a:r>
            <a:endParaRPr lang="fr-FR">
              <a:latin typeface="Tenorite" panose="00000500000000000000" pitchFamily="2" charset="0"/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CF91ADC3-99FC-C80D-3588-3CE3C42048C8}"/>
              </a:ext>
            </a:extLst>
          </p:cNvPr>
          <p:cNvSpPr txBox="1"/>
          <p:nvPr/>
        </p:nvSpPr>
        <p:spPr>
          <a:xfrm>
            <a:off x="7990840" y="4283158"/>
            <a:ext cx="31445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Tenorite" panose="00000500000000000000" pitchFamily="2" charset="0"/>
              </a:rPr>
              <a:t>Test performed by varying the angle of the sensor, positioning it at 90°; 45°; 0° on each side</a:t>
            </a:r>
            <a:endParaRPr lang="fr-FR">
              <a:latin typeface="Tenorite" panose="00000500000000000000" pitchFamily="2" charset="0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CA129A78-3E36-46E7-7E98-4931BFC8B84C}"/>
              </a:ext>
            </a:extLst>
          </p:cNvPr>
          <p:cNvSpPr txBox="1"/>
          <p:nvPr/>
        </p:nvSpPr>
        <p:spPr>
          <a:xfrm>
            <a:off x="838200" y="2996872"/>
            <a:ext cx="1240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>
                <a:solidFill>
                  <a:schemeClr val="bg1"/>
                </a:solidFill>
                <a:latin typeface="Tenorite" panose="00000500000000000000" pitchFamily="2" charset="0"/>
              </a:rPr>
              <a:t>Lamp 1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A91F5AC7-317D-D5D0-7853-5E464A994F59}"/>
              </a:ext>
            </a:extLst>
          </p:cNvPr>
          <p:cNvSpPr txBox="1"/>
          <p:nvPr/>
        </p:nvSpPr>
        <p:spPr>
          <a:xfrm>
            <a:off x="3124200" y="4698656"/>
            <a:ext cx="1240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>
                <a:solidFill>
                  <a:schemeClr val="bg1"/>
                </a:solidFill>
                <a:latin typeface="Tenorite" panose="00000500000000000000" pitchFamily="2" charset="0"/>
              </a:rPr>
              <a:t>Lamp 2</a:t>
            </a:r>
          </a:p>
        </p:txBody>
      </p:sp>
      <p:cxnSp>
        <p:nvCxnSpPr>
          <p:cNvPr id="6" name="Connecteur droit avec flèche 5">
            <a:extLst>
              <a:ext uri="{FF2B5EF4-FFF2-40B4-BE49-F238E27FC236}">
                <a16:creationId xmlns:a16="http://schemas.microsoft.com/office/drawing/2014/main" id="{CE562CC1-4194-C68C-684D-46E72E46965C}"/>
              </a:ext>
            </a:extLst>
          </p:cNvPr>
          <p:cNvCxnSpPr>
            <a:cxnSpLocks/>
            <a:stCxn id="2" idx="2"/>
          </p:cNvCxnSpPr>
          <p:nvPr/>
        </p:nvCxnSpPr>
        <p:spPr>
          <a:xfrm>
            <a:off x="1458253" y="3366204"/>
            <a:ext cx="512787" cy="44379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FC6C41C9-4C64-C233-035D-B45A645BEB42}"/>
              </a:ext>
            </a:extLst>
          </p:cNvPr>
          <p:cNvCxnSpPr>
            <a:cxnSpLocks/>
            <a:stCxn id="2" idx="2"/>
          </p:cNvCxnSpPr>
          <p:nvPr/>
        </p:nvCxnSpPr>
        <p:spPr>
          <a:xfrm>
            <a:off x="1458253" y="3366204"/>
            <a:ext cx="3184867" cy="44379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4" name="Connecteur droit avec flèche 23">
            <a:extLst>
              <a:ext uri="{FF2B5EF4-FFF2-40B4-BE49-F238E27FC236}">
                <a16:creationId xmlns:a16="http://schemas.microsoft.com/office/drawing/2014/main" id="{4E15383C-A80B-3CB0-E698-F4D522CD4475}"/>
              </a:ext>
            </a:extLst>
          </p:cNvPr>
          <p:cNvCxnSpPr>
            <a:cxnSpLocks/>
            <a:stCxn id="3" idx="0"/>
          </p:cNvCxnSpPr>
          <p:nvPr/>
        </p:nvCxnSpPr>
        <p:spPr>
          <a:xfrm flipH="1" flipV="1">
            <a:off x="3291840" y="4511040"/>
            <a:ext cx="452413" cy="18761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7" name="Connecteur droit avec flèche 26">
            <a:extLst>
              <a:ext uri="{FF2B5EF4-FFF2-40B4-BE49-F238E27FC236}">
                <a16:creationId xmlns:a16="http://schemas.microsoft.com/office/drawing/2014/main" id="{AE2EAF9C-08F1-1936-516F-38DA719FA6C1}"/>
              </a:ext>
            </a:extLst>
          </p:cNvPr>
          <p:cNvCxnSpPr>
            <a:cxnSpLocks/>
            <a:stCxn id="3" idx="0"/>
          </p:cNvCxnSpPr>
          <p:nvPr/>
        </p:nvCxnSpPr>
        <p:spPr>
          <a:xfrm flipV="1">
            <a:off x="3744253" y="4511040"/>
            <a:ext cx="482307" cy="18761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aphicFrame>
        <p:nvGraphicFramePr>
          <p:cNvPr id="22" name="Espace réservé du contenu 9">
            <a:extLst>
              <a:ext uri="{FF2B5EF4-FFF2-40B4-BE49-F238E27FC236}">
                <a16:creationId xmlns:a16="http://schemas.microsoft.com/office/drawing/2014/main" id="{67DC2C39-3152-26B0-BD34-3659AE9D284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63307979"/>
              </p:ext>
            </p:extLst>
          </p:nvPr>
        </p:nvGraphicFramePr>
        <p:xfrm>
          <a:off x="513080" y="6543043"/>
          <a:ext cx="10147572" cy="2641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7" name="ZoneTexte 6">
            <a:extLst>
              <a:ext uri="{FF2B5EF4-FFF2-40B4-BE49-F238E27FC236}">
                <a16:creationId xmlns:a16="http://schemas.microsoft.com/office/drawing/2014/main" id="{2ADAEFFB-E1C4-D1C7-DEE7-D49812A013A1}"/>
              </a:ext>
            </a:extLst>
          </p:cNvPr>
          <p:cNvSpPr txBox="1"/>
          <p:nvPr/>
        </p:nvSpPr>
        <p:spPr>
          <a:xfrm>
            <a:off x="6841499" y="2403709"/>
            <a:ext cx="47548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r-FR" dirty="0">
                <a:latin typeface="Tenorite" panose="00000500000000000000" pitchFamily="2" charset="0"/>
              </a:rPr>
              <a:t>dB</a:t>
            </a:r>
          </a:p>
        </p:txBody>
      </p:sp>
    </p:spTree>
    <p:extLst>
      <p:ext uri="{BB962C8B-B14F-4D97-AF65-F5344CB8AC3E}">
        <p14:creationId xmlns:p14="http://schemas.microsoft.com/office/powerpoint/2010/main" val="23880280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6CDA21F-E7AF-4C75-8395-33F58D5B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39307772-4AC0-71F0-82EF-E300EC585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09898"/>
            <a:ext cx="9942716" cy="1554480"/>
          </a:xfrm>
        </p:spPr>
        <p:txBody>
          <a:bodyPr anchor="ctr">
            <a:normAutofit/>
          </a:bodyPr>
          <a:lstStyle/>
          <a:p>
            <a:r>
              <a:rPr lang="en-GB" sz="4800">
                <a:latin typeface="Tenorite" panose="00000500000000000000" pitchFamily="2" charset="0"/>
              </a:rPr>
              <a:t>2.4. Code improvement and testing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C4C8174-E555-8F33-690F-4D4040CC6D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24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221CA08-AE4A-4B75-9BDB-3F364D63817C}" type="slidenum">
              <a:rPr lang="fr-FR" smtClean="0"/>
              <a:pPr>
                <a:spcAft>
                  <a:spcPts val="600"/>
                </a:spcAft>
              </a:pPr>
              <a:t>15</a:t>
            </a:fld>
            <a:endParaRPr lang="fr-FR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09447DFE-81E9-6278-D24D-8D1CF71E10B5}"/>
              </a:ext>
            </a:extLst>
          </p:cNvPr>
          <p:cNvSpPr txBox="1"/>
          <p:nvPr/>
        </p:nvSpPr>
        <p:spPr>
          <a:xfrm>
            <a:off x="4771354" y="1902713"/>
            <a:ext cx="26449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kern="0">
                <a:effectLst/>
                <a:latin typeface="Tenorite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Effect of reflection</a:t>
            </a:r>
            <a:endParaRPr lang="en-GB" sz="3200">
              <a:latin typeface="Tenorite" panose="00000500000000000000" pitchFamily="2" charset="0"/>
            </a:endParaRPr>
          </a:p>
        </p:txBody>
      </p:sp>
      <p:grpSp>
        <p:nvGrpSpPr>
          <p:cNvPr id="37" name="Groupe 36">
            <a:extLst>
              <a:ext uri="{FF2B5EF4-FFF2-40B4-BE49-F238E27FC236}">
                <a16:creationId xmlns:a16="http://schemas.microsoft.com/office/drawing/2014/main" id="{E2F113AE-00E1-5551-2703-CA533226D72F}"/>
              </a:ext>
            </a:extLst>
          </p:cNvPr>
          <p:cNvGrpSpPr>
            <a:grpSpLocks noChangeAspect="1"/>
          </p:cNvGrpSpPr>
          <p:nvPr/>
        </p:nvGrpSpPr>
        <p:grpSpPr>
          <a:xfrm>
            <a:off x="3193917" y="2422107"/>
            <a:ext cx="3721369" cy="3991254"/>
            <a:chOff x="0" y="0"/>
            <a:chExt cx="4849495" cy="5201195"/>
          </a:xfrm>
        </p:grpSpPr>
        <p:pic>
          <p:nvPicPr>
            <p:cNvPr id="38" name="Image 37" descr="Une image contenant texte, capture d’écran, Police, nombre&#10;&#10;Description générée automatiquement">
              <a:extLst>
                <a:ext uri="{FF2B5EF4-FFF2-40B4-BE49-F238E27FC236}">
                  <a16:creationId xmlns:a16="http://schemas.microsoft.com/office/drawing/2014/main" id="{8D4799B4-A28A-FE56-A3F5-F1ABB69CB4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4849495" cy="4968240"/>
            </a:xfrm>
            <a:prstGeom prst="rect">
              <a:avLst/>
            </a:prstGeom>
          </p:spPr>
        </p:pic>
        <p:grpSp>
          <p:nvGrpSpPr>
            <p:cNvPr id="40" name="Groupe 39">
              <a:extLst>
                <a:ext uri="{FF2B5EF4-FFF2-40B4-BE49-F238E27FC236}">
                  <a16:creationId xmlns:a16="http://schemas.microsoft.com/office/drawing/2014/main" id="{DEEA5C9A-09DC-B6D0-F80D-E23FE1C87FD7}"/>
                </a:ext>
              </a:extLst>
            </p:cNvPr>
            <p:cNvGrpSpPr/>
            <p:nvPr/>
          </p:nvGrpSpPr>
          <p:grpSpPr>
            <a:xfrm>
              <a:off x="43543" y="446315"/>
              <a:ext cx="4602480" cy="4754880"/>
              <a:chOff x="45720" y="358140"/>
              <a:chExt cx="4602480" cy="4754880"/>
            </a:xfrm>
          </p:grpSpPr>
          <p:pic>
            <p:nvPicPr>
              <p:cNvPr id="41" name="Graphique 1750257684" descr="Badge 1 contour">
                <a:extLst>
                  <a:ext uri="{FF2B5EF4-FFF2-40B4-BE49-F238E27FC236}">
                    <a16:creationId xmlns:a16="http://schemas.microsoft.com/office/drawing/2014/main" id="{C58130F7-6D40-DEAB-9F8D-1A6D59CC0D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3627120" y="1158240"/>
                <a:ext cx="281940" cy="281940"/>
              </a:xfrm>
              <a:prstGeom prst="rect">
                <a:avLst/>
              </a:prstGeom>
            </p:spPr>
          </p:pic>
          <p:pic>
            <p:nvPicPr>
              <p:cNvPr id="42" name="Graphique 455391166" descr="Badge 1 contour">
                <a:extLst>
                  <a:ext uri="{FF2B5EF4-FFF2-40B4-BE49-F238E27FC236}">
                    <a16:creationId xmlns:a16="http://schemas.microsoft.com/office/drawing/2014/main" id="{B380D202-C261-AAFA-2AAD-722856A719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8580" y="2186940"/>
                <a:ext cx="281940" cy="281940"/>
              </a:xfrm>
              <a:prstGeom prst="rect">
                <a:avLst/>
              </a:prstGeom>
            </p:spPr>
          </p:pic>
          <p:pic>
            <p:nvPicPr>
              <p:cNvPr id="43" name="Graphique 2117288255" descr="Badge 1 contour">
                <a:extLst>
                  <a:ext uri="{FF2B5EF4-FFF2-40B4-BE49-F238E27FC236}">
                    <a16:creationId xmlns:a16="http://schemas.microsoft.com/office/drawing/2014/main" id="{CD2B5668-7F4A-9CB2-BFED-EFD0B957DF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3340" y="3787140"/>
                <a:ext cx="281940" cy="281940"/>
              </a:xfrm>
              <a:prstGeom prst="rect">
                <a:avLst/>
              </a:prstGeom>
            </p:spPr>
          </p:pic>
          <p:pic>
            <p:nvPicPr>
              <p:cNvPr id="44" name="Graphique 1126045370" descr="Badge contour">
                <a:extLst>
                  <a:ext uri="{FF2B5EF4-FFF2-40B4-BE49-F238E27FC236}">
                    <a16:creationId xmlns:a16="http://schemas.microsoft.com/office/drawing/2014/main" id="{DEC34949-0895-E731-2DCB-E1D00E4A44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2567940" y="1082040"/>
                <a:ext cx="266700" cy="266700"/>
              </a:xfrm>
              <a:prstGeom prst="rect">
                <a:avLst/>
              </a:prstGeom>
            </p:spPr>
          </p:pic>
          <p:pic>
            <p:nvPicPr>
              <p:cNvPr id="45" name="Graphique 1578134760" descr="Badge 3 contour">
                <a:extLst>
                  <a:ext uri="{FF2B5EF4-FFF2-40B4-BE49-F238E27FC236}">
                    <a16:creationId xmlns:a16="http://schemas.microsoft.com/office/drawing/2014/main" id="{7B703BEF-4682-52C6-A613-A7C7C1DA1D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922020" y="1203960"/>
                <a:ext cx="251460" cy="251460"/>
              </a:xfrm>
              <a:prstGeom prst="rect">
                <a:avLst/>
              </a:prstGeom>
            </p:spPr>
          </p:pic>
          <p:pic>
            <p:nvPicPr>
              <p:cNvPr id="46" name="Graphique 1761266649" descr="Badge 4 contour">
                <a:extLst>
                  <a:ext uri="{FF2B5EF4-FFF2-40B4-BE49-F238E27FC236}">
                    <a16:creationId xmlns:a16="http://schemas.microsoft.com/office/drawing/2014/main" id="{D52EF010-DB24-3B0E-F58C-F5235C7B06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2811780" y="358140"/>
                <a:ext cx="289560" cy="289560"/>
              </a:xfrm>
              <a:prstGeom prst="rect">
                <a:avLst/>
              </a:prstGeom>
            </p:spPr>
          </p:pic>
          <p:pic>
            <p:nvPicPr>
              <p:cNvPr id="47" name="Graphique 712606536" descr="Badge 5 contour">
                <a:extLst>
                  <a:ext uri="{FF2B5EF4-FFF2-40B4-BE49-F238E27FC236}">
                    <a16:creationId xmlns:a16="http://schemas.microsoft.com/office/drawing/2014/main" id="{F97F1564-290B-1706-6AC9-322568FDEC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312420" y="426720"/>
                <a:ext cx="289560" cy="289560"/>
              </a:xfrm>
              <a:prstGeom prst="rect">
                <a:avLst/>
              </a:prstGeom>
            </p:spPr>
          </p:pic>
          <p:pic>
            <p:nvPicPr>
              <p:cNvPr id="48" name="Graphique 45490144" descr="Badge 6 contour">
                <a:extLst>
                  <a:ext uri="{FF2B5EF4-FFF2-40B4-BE49-F238E27FC236}">
                    <a16:creationId xmlns:a16="http://schemas.microsoft.com/office/drawing/2014/main" id="{27CFFF3B-DBDA-27F8-FEDB-AE024FBAB1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1935480" y="594360"/>
                <a:ext cx="243840" cy="243840"/>
              </a:xfrm>
              <a:prstGeom prst="rect">
                <a:avLst/>
              </a:prstGeom>
            </p:spPr>
          </p:pic>
          <p:pic>
            <p:nvPicPr>
              <p:cNvPr id="49" name="Graphique 808197799" descr="Badge contour">
                <a:extLst>
                  <a:ext uri="{FF2B5EF4-FFF2-40B4-BE49-F238E27FC236}">
                    <a16:creationId xmlns:a16="http://schemas.microsoft.com/office/drawing/2014/main" id="{D25F69FF-44EE-CAA2-5C80-D00D4ECC4F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2042160" y="1790700"/>
                <a:ext cx="266700" cy="266700"/>
              </a:xfrm>
              <a:prstGeom prst="rect">
                <a:avLst/>
              </a:prstGeom>
            </p:spPr>
          </p:pic>
          <p:pic>
            <p:nvPicPr>
              <p:cNvPr id="50" name="Graphique 1279958081" descr="Badge contour">
                <a:extLst>
                  <a:ext uri="{FF2B5EF4-FFF2-40B4-BE49-F238E27FC236}">
                    <a16:creationId xmlns:a16="http://schemas.microsoft.com/office/drawing/2014/main" id="{9E316622-D8AC-4AF1-7110-0E1FB85209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2346960" y="3444240"/>
                <a:ext cx="266700" cy="266700"/>
              </a:xfrm>
              <a:prstGeom prst="rect">
                <a:avLst/>
              </a:prstGeom>
            </p:spPr>
          </p:pic>
          <p:pic>
            <p:nvPicPr>
              <p:cNvPr id="51" name="Graphique 1176864195" descr="Badge 3 contour">
                <a:extLst>
                  <a:ext uri="{FF2B5EF4-FFF2-40B4-BE49-F238E27FC236}">
                    <a16:creationId xmlns:a16="http://schemas.microsoft.com/office/drawing/2014/main" id="{948C67D9-FCFD-F487-99A6-F90EB1823F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4335780" y="2179320"/>
                <a:ext cx="251460" cy="251460"/>
              </a:xfrm>
              <a:prstGeom prst="rect">
                <a:avLst/>
              </a:prstGeom>
            </p:spPr>
          </p:pic>
          <p:pic>
            <p:nvPicPr>
              <p:cNvPr id="52" name="Graphique 1664934509" descr="Badge 3 contour">
                <a:extLst>
                  <a:ext uri="{FF2B5EF4-FFF2-40B4-BE49-F238E27FC236}">
                    <a16:creationId xmlns:a16="http://schemas.microsoft.com/office/drawing/2014/main" id="{905BA7E8-B92A-2D7F-FC0B-4B048F5190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4366260" y="3832860"/>
                <a:ext cx="251460" cy="251460"/>
              </a:xfrm>
              <a:prstGeom prst="rect">
                <a:avLst/>
              </a:prstGeom>
            </p:spPr>
          </p:pic>
          <p:pic>
            <p:nvPicPr>
              <p:cNvPr id="53" name="Graphique 1467341023" descr="Badge 4 contour">
                <a:extLst>
                  <a:ext uri="{FF2B5EF4-FFF2-40B4-BE49-F238E27FC236}">
                    <a16:creationId xmlns:a16="http://schemas.microsoft.com/office/drawing/2014/main" id="{0A674BDF-2DC8-98D2-933C-4366FFA5BA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45720" y="4351020"/>
                <a:ext cx="289560" cy="289560"/>
              </a:xfrm>
              <a:prstGeom prst="rect">
                <a:avLst/>
              </a:prstGeom>
            </p:spPr>
          </p:pic>
          <p:pic>
            <p:nvPicPr>
              <p:cNvPr id="54" name="Graphique 343281571" descr="Badge 4 contour">
                <a:extLst>
                  <a:ext uri="{FF2B5EF4-FFF2-40B4-BE49-F238E27FC236}">
                    <a16:creationId xmlns:a16="http://schemas.microsoft.com/office/drawing/2014/main" id="{AF591980-E306-6CA5-35B2-EDAA1121A4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68580" y="2735580"/>
                <a:ext cx="289560" cy="289560"/>
              </a:xfrm>
              <a:prstGeom prst="rect">
                <a:avLst/>
              </a:prstGeom>
            </p:spPr>
          </p:pic>
          <p:pic>
            <p:nvPicPr>
              <p:cNvPr id="55" name="Graphique 566167959" descr="Badge 5 contour">
                <a:extLst>
                  <a:ext uri="{FF2B5EF4-FFF2-40B4-BE49-F238E27FC236}">
                    <a16:creationId xmlns:a16="http://schemas.microsoft.com/office/drawing/2014/main" id="{90B50A3B-AE90-984B-9600-844B54A02E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2057400" y="3139440"/>
                <a:ext cx="289560" cy="289560"/>
              </a:xfrm>
              <a:prstGeom prst="rect">
                <a:avLst/>
              </a:prstGeom>
            </p:spPr>
          </p:pic>
          <p:pic>
            <p:nvPicPr>
              <p:cNvPr id="56" name="Graphique 925330842" descr="Badge 5 contour">
                <a:extLst>
                  <a:ext uri="{FF2B5EF4-FFF2-40B4-BE49-F238E27FC236}">
                    <a16:creationId xmlns:a16="http://schemas.microsoft.com/office/drawing/2014/main" id="{3FB3AB83-D663-9B26-415B-13E610F6DC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2308860" y="4823460"/>
                <a:ext cx="289560" cy="289560"/>
              </a:xfrm>
              <a:prstGeom prst="rect">
                <a:avLst/>
              </a:prstGeom>
            </p:spPr>
          </p:pic>
          <p:pic>
            <p:nvPicPr>
              <p:cNvPr id="57" name="Graphique 1397002670" descr="Badge 6 contour">
                <a:extLst>
                  <a:ext uri="{FF2B5EF4-FFF2-40B4-BE49-F238E27FC236}">
                    <a16:creationId xmlns:a16="http://schemas.microsoft.com/office/drawing/2014/main" id="{D65CCFC5-5249-3D3E-62EB-07DD35A1AE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4335780" y="2750820"/>
                <a:ext cx="243840" cy="243840"/>
              </a:xfrm>
              <a:prstGeom prst="rect">
                <a:avLst/>
              </a:prstGeom>
            </p:spPr>
          </p:pic>
          <p:pic>
            <p:nvPicPr>
              <p:cNvPr id="58" name="Graphique 1159777275" descr="Badge 6 contour">
                <a:extLst>
                  <a:ext uri="{FF2B5EF4-FFF2-40B4-BE49-F238E27FC236}">
                    <a16:creationId xmlns:a16="http://schemas.microsoft.com/office/drawing/2014/main" id="{856B5BB3-59D8-3228-C190-46AEDE5B24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4366260" y="4343400"/>
                <a:ext cx="281940" cy="281940"/>
              </a:xfrm>
              <a:prstGeom prst="rect">
                <a:avLst/>
              </a:prstGeom>
            </p:spPr>
          </p:pic>
        </p:grpSp>
      </p:grpSp>
      <p:sp>
        <p:nvSpPr>
          <p:cNvPr id="59" name="Rectangle 58">
            <a:extLst>
              <a:ext uri="{FF2B5EF4-FFF2-40B4-BE49-F238E27FC236}">
                <a16:creationId xmlns:a16="http://schemas.microsoft.com/office/drawing/2014/main" id="{52912AAF-9657-D497-03B6-3FF84A44E454}"/>
              </a:ext>
            </a:extLst>
          </p:cNvPr>
          <p:cNvSpPr/>
          <p:nvPr/>
        </p:nvSpPr>
        <p:spPr>
          <a:xfrm>
            <a:off x="6302987" y="2927200"/>
            <a:ext cx="367573" cy="1764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0" name="Image 59" descr="Une image contenant texte, câble, intérieur, ordinateur&#10;&#10;Description générée automatiquement">
            <a:extLst>
              <a:ext uri="{FF2B5EF4-FFF2-40B4-BE49-F238E27FC236}">
                <a16:creationId xmlns:a16="http://schemas.microsoft.com/office/drawing/2014/main" id="{7512A9A4-97F3-DCD4-B9B6-160B81353914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0890" y="3079859"/>
            <a:ext cx="1872739" cy="2496985"/>
          </a:xfrm>
          <a:prstGeom prst="rect">
            <a:avLst/>
          </a:prstGeom>
        </p:spPr>
      </p:pic>
      <p:pic>
        <p:nvPicPr>
          <p:cNvPr id="61" name="Image 60" descr="Une image contenant câble, Appareils électroniques, fils électriques, ordinateur&#10;&#10;Description générée automatiquement">
            <a:extLst>
              <a:ext uri="{FF2B5EF4-FFF2-40B4-BE49-F238E27FC236}">
                <a16:creationId xmlns:a16="http://schemas.microsoft.com/office/drawing/2014/main" id="{030E8FA3-E7A1-DF29-A8E4-9897B85B94F8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0185" y="3074166"/>
            <a:ext cx="1877009" cy="2502678"/>
          </a:xfrm>
          <a:prstGeom prst="rect">
            <a:avLst/>
          </a:prstGeom>
        </p:spPr>
      </p:pic>
      <p:sp>
        <p:nvSpPr>
          <p:cNvPr id="62" name="ZoneTexte 61">
            <a:extLst>
              <a:ext uri="{FF2B5EF4-FFF2-40B4-BE49-F238E27FC236}">
                <a16:creationId xmlns:a16="http://schemas.microsoft.com/office/drawing/2014/main" id="{7532EC18-95AA-3A76-C574-7B34A7029550}"/>
              </a:ext>
            </a:extLst>
          </p:cNvPr>
          <p:cNvSpPr txBox="1"/>
          <p:nvPr/>
        </p:nvSpPr>
        <p:spPr>
          <a:xfrm>
            <a:off x="7334365" y="5623964"/>
            <a:ext cx="19314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>
                <a:latin typeface="Tenorite" panose="00000500000000000000" pitchFamily="2" charset="0"/>
              </a:rPr>
              <a:t>Test sensor with box (no reflexion)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89180063-AD18-E967-C227-1A6CF668F5CD}"/>
              </a:ext>
            </a:extLst>
          </p:cNvPr>
          <p:cNvSpPr txBox="1"/>
          <p:nvPr/>
        </p:nvSpPr>
        <p:spPr>
          <a:xfrm>
            <a:off x="9660185" y="5624005"/>
            <a:ext cx="21004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>
                <a:latin typeface="Tenorite" panose="00000500000000000000" pitchFamily="2" charset="0"/>
              </a:rPr>
              <a:t>Test sensor without box (reflexion)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BA4D7D9A-1673-DFAA-510C-CE54B232C5DF}"/>
              </a:ext>
            </a:extLst>
          </p:cNvPr>
          <p:cNvSpPr txBox="1"/>
          <p:nvPr/>
        </p:nvSpPr>
        <p:spPr>
          <a:xfrm>
            <a:off x="505267" y="3580945"/>
            <a:ext cx="236078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>
                <a:latin typeface="Tenorite" panose="00000500000000000000" pitchFamily="2" charset="0"/>
              </a:rPr>
              <a:t>For the farthest lamp:</a:t>
            </a:r>
          </a:p>
          <a:p>
            <a:pPr algn="ctr"/>
            <a:r>
              <a:rPr lang="en-GB">
                <a:latin typeface="Tenorite" panose="00000500000000000000" pitchFamily="2" charset="0"/>
              </a:rPr>
              <a:t>Less than 1 dB due to the reflexion</a:t>
            </a:r>
          </a:p>
          <a:p>
            <a:endParaRPr lang="en-GB">
              <a:latin typeface="Tenorite" panose="00000500000000000000" pitchFamily="2" charset="0"/>
            </a:endParaRPr>
          </a:p>
          <a:p>
            <a:r>
              <a:rPr lang="en-GB" b="1">
                <a:latin typeface="Tenorite" panose="00000500000000000000" pitchFamily="2" charset="0"/>
              </a:rPr>
              <a:t>For the nearest lamp:</a:t>
            </a:r>
          </a:p>
          <a:p>
            <a:pPr algn="ctr"/>
            <a:r>
              <a:rPr lang="en-GB">
                <a:latin typeface="Tenorite" panose="00000500000000000000" pitchFamily="2" charset="0"/>
              </a:rPr>
              <a:t>Around 2 dB due to the reflexion</a:t>
            </a:r>
          </a:p>
        </p:txBody>
      </p:sp>
      <p:graphicFrame>
        <p:nvGraphicFramePr>
          <p:cNvPr id="7" name="Espace réservé du contenu 9">
            <a:extLst>
              <a:ext uri="{FF2B5EF4-FFF2-40B4-BE49-F238E27FC236}">
                <a16:creationId xmlns:a16="http://schemas.microsoft.com/office/drawing/2014/main" id="{13EFC317-1248-F94C-CEF7-1234BA7E9DA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10371948"/>
              </p:ext>
            </p:extLst>
          </p:nvPr>
        </p:nvGraphicFramePr>
        <p:xfrm>
          <a:off x="513080" y="6543043"/>
          <a:ext cx="10147572" cy="2641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8" r:lo="rId19" r:qs="rId20" r:cs="rId21"/>
          </a:graphicData>
        </a:graphic>
      </p:graphicFrame>
    </p:spTree>
    <p:extLst>
      <p:ext uri="{BB962C8B-B14F-4D97-AF65-F5344CB8AC3E}">
        <p14:creationId xmlns:p14="http://schemas.microsoft.com/office/powerpoint/2010/main" val="4829006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6CDA21F-E7AF-4C75-8395-33F58D5B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39307772-4AC0-71F0-82EF-E300EC585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09898"/>
            <a:ext cx="9942716" cy="1554480"/>
          </a:xfrm>
        </p:spPr>
        <p:txBody>
          <a:bodyPr anchor="ctr">
            <a:normAutofit/>
          </a:bodyPr>
          <a:lstStyle/>
          <a:p>
            <a:r>
              <a:rPr lang="en-GB" sz="4800">
                <a:latin typeface="Tenorite" panose="00000500000000000000" pitchFamily="2" charset="0"/>
              </a:rPr>
              <a:t>2.4. Code improvement and testing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C4C8174-E555-8F33-690F-4D4040CC6D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24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221CA08-AE4A-4B75-9BDB-3F364D63817C}" type="slidenum">
              <a:rPr lang="fr-FR" smtClean="0"/>
              <a:pPr>
                <a:spcAft>
                  <a:spcPts val="600"/>
                </a:spcAft>
              </a:pPr>
              <a:t>16</a:t>
            </a:fld>
            <a:endParaRPr lang="fr-FR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09447DFE-81E9-6278-D24D-8D1CF71E10B5}"/>
              </a:ext>
            </a:extLst>
          </p:cNvPr>
          <p:cNvSpPr txBox="1"/>
          <p:nvPr/>
        </p:nvSpPr>
        <p:spPr>
          <a:xfrm>
            <a:off x="5020019" y="1929905"/>
            <a:ext cx="21476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kern="0">
                <a:effectLst/>
                <a:latin typeface="Tenorite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Improve speed</a:t>
            </a:r>
            <a:endParaRPr lang="en-GB" sz="2400">
              <a:latin typeface="Tenorite" panose="00000500000000000000" pitchFamily="2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52912AAF-9657-D497-03B6-3FF84A44E454}"/>
              </a:ext>
            </a:extLst>
          </p:cNvPr>
          <p:cNvSpPr/>
          <p:nvPr/>
        </p:nvSpPr>
        <p:spPr>
          <a:xfrm>
            <a:off x="4771354" y="2928323"/>
            <a:ext cx="367573" cy="2046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" name="Image 1" descr="Une image contenant ligne, Tracé, diagramme, capture d’écran&#10;&#10;Description générée automatiquement">
            <a:extLst>
              <a:ext uri="{FF2B5EF4-FFF2-40B4-BE49-F238E27FC236}">
                <a16:creationId xmlns:a16="http://schemas.microsoft.com/office/drawing/2014/main" id="{C2AC13AC-2A88-65E2-24A1-229482F085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31" y="2787269"/>
            <a:ext cx="6732187" cy="2761295"/>
          </a:xfrm>
          <a:prstGeom prst="rect">
            <a:avLst/>
          </a:prstGeom>
        </p:spPr>
      </p:pic>
      <p:pic>
        <p:nvPicPr>
          <p:cNvPr id="9" name="Image 8" descr="Une image contenant écriture manuscrite, texte, ligne, Police&#10;&#10;Description générée automatiquement">
            <a:extLst>
              <a:ext uri="{FF2B5EF4-FFF2-40B4-BE49-F238E27FC236}">
                <a16:creationId xmlns:a16="http://schemas.microsoft.com/office/drawing/2014/main" id="{C041F20E-8873-9975-3E1A-80DE52CE8D1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0118" y="2899985"/>
            <a:ext cx="5263951" cy="2630566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522E0CF3-F094-D06A-D39E-1EC5E1E37175}"/>
              </a:ext>
            </a:extLst>
          </p:cNvPr>
          <p:cNvSpPr txBox="1"/>
          <p:nvPr/>
        </p:nvSpPr>
        <p:spPr>
          <a:xfrm>
            <a:off x="8555295" y="5737800"/>
            <a:ext cx="2431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>
                <a:latin typeface="Tenorite" panose="00000500000000000000" pitchFamily="2" charset="0"/>
              </a:rPr>
              <a:t>Aliasing phenomenon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F6A273AE-0BE7-B03E-D468-1B7D88C6E3EC}"/>
              </a:ext>
            </a:extLst>
          </p:cNvPr>
          <p:cNvSpPr txBox="1"/>
          <p:nvPr/>
        </p:nvSpPr>
        <p:spPr>
          <a:xfrm>
            <a:off x="2248498" y="5740863"/>
            <a:ext cx="2431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>
                <a:latin typeface="Tenorite" panose="00000500000000000000" pitchFamily="2" charset="0"/>
              </a:rPr>
              <a:t>Run Time graph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114786E7-0557-340F-94AA-8E2F059F4401}"/>
              </a:ext>
            </a:extLst>
          </p:cNvPr>
          <p:cNvSpPr txBox="1"/>
          <p:nvPr/>
        </p:nvSpPr>
        <p:spPr>
          <a:xfrm>
            <a:off x="9179561" y="3075423"/>
            <a:ext cx="1021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>
                <a:latin typeface="Tenorite" panose="00000500000000000000" pitchFamily="2" charset="0"/>
              </a:rPr>
              <a:t>Aliasing</a:t>
            </a:r>
          </a:p>
        </p:txBody>
      </p: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78FAAF58-B27C-720F-BF1B-0036AD717F23}"/>
              </a:ext>
            </a:extLst>
          </p:cNvPr>
          <p:cNvCxnSpPr>
            <a:cxnSpLocks/>
            <a:stCxn id="3" idx="2"/>
          </p:cNvCxnSpPr>
          <p:nvPr/>
        </p:nvCxnSpPr>
        <p:spPr>
          <a:xfrm flipH="1">
            <a:off x="8432800" y="3444755"/>
            <a:ext cx="1257301" cy="9944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Connecteur droit avec flèche 18">
            <a:extLst>
              <a:ext uri="{FF2B5EF4-FFF2-40B4-BE49-F238E27FC236}">
                <a16:creationId xmlns:a16="http://schemas.microsoft.com/office/drawing/2014/main" id="{13F73E60-4D98-C058-8A9E-0916A3BE654F}"/>
              </a:ext>
            </a:extLst>
          </p:cNvPr>
          <p:cNvCxnSpPr>
            <a:cxnSpLocks/>
            <a:stCxn id="3" idx="2"/>
          </p:cNvCxnSpPr>
          <p:nvPr/>
        </p:nvCxnSpPr>
        <p:spPr>
          <a:xfrm>
            <a:off x="9690101" y="3444755"/>
            <a:ext cx="80720" cy="7705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Connecteur droit avec flèche 25">
            <a:extLst>
              <a:ext uri="{FF2B5EF4-FFF2-40B4-BE49-F238E27FC236}">
                <a16:creationId xmlns:a16="http://schemas.microsoft.com/office/drawing/2014/main" id="{4337F2EF-81BE-17E6-FAB6-2734EA65EA77}"/>
              </a:ext>
            </a:extLst>
          </p:cNvPr>
          <p:cNvCxnSpPr>
            <a:cxnSpLocks/>
            <a:stCxn id="3" idx="2"/>
          </p:cNvCxnSpPr>
          <p:nvPr/>
        </p:nvCxnSpPr>
        <p:spPr>
          <a:xfrm>
            <a:off x="9690101" y="3444755"/>
            <a:ext cx="1506219" cy="9367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Connecteur droit avec flèche 28">
            <a:extLst>
              <a:ext uri="{FF2B5EF4-FFF2-40B4-BE49-F238E27FC236}">
                <a16:creationId xmlns:a16="http://schemas.microsoft.com/office/drawing/2014/main" id="{41951FB0-90F3-9569-542C-B6F55239602F}"/>
              </a:ext>
            </a:extLst>
          </p:cNvPr>
          <p:cNvCxnSpPr>
            <a:cxnSpLocks/>
            <a:stCxn id="3" idx="2"/>
          </p:cNvCxnSpPr>
          <p:nvPr/>
        </p:nvCxnSpPr>
        <p:spPr>
          <a:xfrm>
            <a:off x="9690101" y="3444755"/>
            <a:ext cx="1857465" cy="9367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22" name="Espace réservé du contenu 9">
            <a:extLst>
              <a:ext uri="{FF2B5EF4-FFF2-40B4-BE49-F238E27FC236}">
                <a16:creationId xmlns:a16="http://schemas.microsoft.com/office/drawing/2014/main" id="{15FC83ED-363E-971A-1AF7-1A3DA911690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46897270"/>
              </p:ext>
            </p:extLst>
          </p:nvPr>
        </p:nvGraphicFramePr>
        <p:xfrm>
          <a:off x="513080" y="6543043"/>
          <a:ext cx="10147572" cy="2641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15415420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6CDA21F-E7AF-4C75-8395-33F58D5B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39307772-4AC0-71F0-82EF-E300EC585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09898"/>
            <a:ext cx="9942716" cy="1554480"/>
          </a:xfrm>
        </p:spPr>
        <p:txBody>
          <a:bodyPr anchor="ctr">
            <a:normAutofit/>
          </a:bodyPr>
          <a:lstStyle/>
          <a:p>
            <a:r>
              <a:rPr lang="en-GB" sz="4800">
                <a:latin typeface="Tenorite" panose="00000500000000000000" pitchFamily="2" charset="0"/>
              </a:rPr>
              <a:t>2.5. XY position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C4C8174-E555-8F33-690F-4D4040CC6D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24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221CA08-AE4A-4B75-9BDB-3F364D63817C}" type="slidenum">
              <a:rPr lang="fr-FR" smtClean="0"/>
              <a:pPr>
                <a:spcAft>
                  <a:spcPts val="600"/>
                </a:spcAft>
              </a:pPr>
              <a:t>17</a:t>
            </a:fld>
            <a:endParaRPr lang="fr-FR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FD151219-13E7-5A86-FBB5-1AA4639DE66C}"/>
              </a:ext>
            </a:extLst>
          </p:cNvPr>
          <p:cNvSpPr txBox="1"/>
          <p:nvPr/>
        </p:nvSpPr>
        <p:spPr>
          <a:xfrm>
            <a:off x="5020019" y="1929905"/>
            <a:ext cx="21476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kern="0">
                <a:effectLst/>
                <a:latin typeface="Tenorite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Beam lamp</a:t>
            </a:r>
            <a:endParaRPr lang="en-GB" sz="2400">
              <a:latin typeface="Tenorite" panose="00000500000000000000" pitchFamily="2" charset="0"/>
            </a:endParaRPr>
          </a:p>
        </p:txBody>
      </p:sp>
      <p:pic>
        <p:nvPicPr>
          <p:cNvPr id="3" name="Image 2" descr="Une image contenant diagramme, texte, ligne, Tracé&#10;&#10;Description générée automatiquement">
            <a:extLst>
              <a:ext uri="{FF2B5EF4-FFF2-40B4-BE49-F238E27FC236}">
                <a16:creationId xmlns:a16="http://schemas.microsoft.com/office/drawing/2014/main" id="{B37F6274-0A03-3888-3E20-C464FEDD81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5" y="2820851"/>
            <a:ext cx="5760720" cy="3058160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C5F233F8-6028-4E18-5E10-444353565495}"/>
              </a:ext>
            </a:extLst>
          </p:cNvPr>
          <p:cNvSpPr txBox="1"/>
          <p:nvPr/>
        </p:nvSpPr>
        <p:spPr>
          <a:xfrm>
            <a:off x="7137400" y="2820851"/>
            <a:ext cx="42164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Tenorite" panose="00000500000000000000" pitchFamily="2" charset="0"/>
              </a:rPr>
              <a:t>Based on the assumption that the radiation is the same all around the lamp.</a:t>
            </a:r>
          </a:p>
          <a:p>
            <a:pPr marL="285750" indent="-285750">
              <a:buFontTx/>
              <a:buChar char="-"/>
            </a:pPr>
            <a:r>
              <a:rPr lang="en-US">
                <a:latin typeface="Tenorite" panose="00000500000000000000" pitchFamily="2" charset="0"/>
              </a:rPr>
              <a:t>Take several points. </a:t>
            </a:r>
          </a:p>
          <a:p>
            <a:endParaRPr lang="en-US">
              <a:latin typeface="Tenorite" panose="00000500000000000000" pitchFamily="2" charset="0"/>
            </a:endParaRPr>
          </a:p>
          <a:p>
            <a:pPr marL="285750" indent="-285750">
              <a:buFontTx/>
              <a:buChar char="-"/>
            </a:pPr>
            <a:r>
              <a:rPr lang="en-US">
                <a:latin typeface="Tenorite" panose="00000500000000000000" pitchFamily="2" charset="0"/>
              </a:rPr>
              <a:t>Use mathematical tools to draw a polynomial trend curve.</a:t>
            </a:r>
          </a:p>
          <a:p>
            <a:endParaRPr lang="en-US">
              <a:latin typeface="Tenorite" panose="00000500000000000000" pitchFamily="2" charset="0"/>
            </a:endParaRPr>
          </a:p>
          <a:p>
            <a:pPr marL="285750" indent="-285750">
              <a:buFontTx/>
              <a:buChar char="-"/>
            </a:pPr>
            <a:r>
              <a:rPr lang="en-US">
                <a:latin typeface="Tenorite" panose="00000500000000000000" pitchFamily="2" charset="0"/>
              </a:rPr>
              <a:t>Calculating the equation of the curve.</a:t>
            </a:r>
          </a:p>
          <a:p>
            <a:endParaRPr lang="en-US">
              <a:latin typeface="Tenorite" panose="00000500000000000000" pitchFamily="2" charset="0"/>
            </a:endParaRPr>
          </a:p>
          <a:p>
            <a:pPr marL="285750" indent="-285750">
              <a:buFontTx/>
              <a:buChar char="-"/>
            </a:pPr>
            <a:r>
              <a:rPr lang="en-US">
                <a:latin typeface="Tenorite" panose="00000500000000000000" pitchFamily="2" charset="0"/>
              </a:rPr>
              <a:t>Calculate the distance using the amplitude of the light signal.</a:t>
            </a:r>
            <a:endParaRPr lang="fr-FR">
              <a:latin typeface="Tenorite" panose="00000500000000000000" pitchFamily="2" charset="0"/>
            </a:endParaRPr>
          </a:p>
        </p:txBody>
      </p:sp>
      <p:graphicFrame>
        <p:nvGraphicFramePr>
          <p:cNvPr id="9" name="Espace réservé du contenu 9">
            <a:extLst>
              <a:ext uri="{FF2B5EF4-FFF2-40B4-BE49-F238E27FC236}">
                <a16:creationId xmlns:a16="http://schemas.microsoft.com/office/drawing/2014/main" id="{EFA10BDF-6772-5BA7-E1AC-0BA333175F3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22895748"/>
              </p:ext>
            </p:extLst>
          </p:nvPr>
        </p:nvGraphicFramePr>
        <p:xfrm>
          <a:off x="513080" y="6543043"/>
          <a:ext cx="10147572" cy="2641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2995871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6CDA21F-E7AF-4C75-8395-33F58D5B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39307772-4AC0-71F0-82EF-E300EC585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09898"/>
            <a:ext cx="9942716" cy="1554480"/>
          </a:xfrm>
        </p:spPr>
        <p:txBody>
          <a:bodyPr anchor="ctr">
            <a:normAutofit/>
          </a:bodyPr>
          <a:lstStyle/>
          <a:p>
            <a:r>
              <a:rPr lang="en-GB" sz="4800">
                <a:latin typeface="Tenorite" panose="00000500000000000000" pitchFamily="2" charset="0"/>
              </a:rPr>
              <a:t>2.5. XY position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C4C8174-E555-8F33-690F-4D4040CC6D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24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221CA08-AE4A-4B75-9BDB-3F364D63817C}" type="slidenum">
              <a:rPr lang="fr-FR" smtClean="0"/>
              <a:pPr>
                <a:spcAft>
                  <a:spcPts val="600"/>
                </a:spcAft>
              </a:pPr>
              <a:t>18</a:t>
            </a:fld>
            <a:endParaRPr lang="fr-FR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FD151219-13E7-5A86-FBB5-1AA4639DE66C}"/>
              </a:ext>
            </a:extLst>
          </p:cNvPr>
          <p:cNvSpPr txBox="1"/>
          <p:nvPr/>
        </p:nvSpPr>
        <p:spPr>
          <a:xfrm>
            <a:off x="5020019" y="1929905"/>
            <a:ext cx="21476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kern="0">
                <a:latin typeface="Tenorite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Trilateration</a:t>
            </a:r>
            <a:endParaRPr lang="en-GB" sz="2400">
              <a:latin typeface="Tenorite" panose="00000500000000000000" pitchFamily="2" charset="0"/>
            </a:endParaRPr>
          </a:p>
        </p:txBody>
      </p:sp>
      <p:pic>
        <p:nvPicPr>
          <p:cNvPr id="3" name="Image 2" descr="Une image contenant texte, diagramme, cercle, écriture manuscrite&#10;&#10;Description générée automatiquement">
            <a:extLst>
              <a:ext uri="{FF2B5EF4-FFF2-40B4-BE49-F238E27FC236}">
                <a16:creationId xmlns:a16="http://schemas.microsoft.com/office/drawing/2014/main" id="{0453D0E3-0CCD-2202-18EA-01B0B954DB0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1921" y="1216597"/>
            <a:ext cx="3296944" cy="3144511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46C2C5E1-035C-704F-03A1-BB72AED54C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597" y="2843826"/>
            <a:ext cx="5702082" cy="2881697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A5941575-3616-510D-0483-FB17C3693E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5679" y="4368034"/>
            <a:ext cx="5564702" cy="2083381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F051C142-5AB7-8751-209B-E159B902A94D}"/>
              </a:ext>
            </a:extLst>
          </p:cNvPr>
          <p:cNvSpPr txBox="1"/>
          <p:nvPr/>
        </p:nvSpPr>
        <p:spPr>
          <a:xfrm>
            <a:off x="10477205" y="5543543"/>
            <a:ext cx="3668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>
                <a:solidFill>
                  <a:srgbClr val="00B050"/>
                </a:solidFill>
                <a:latin typeface="Tenorite" panose="00000500000000000000" pitchFamily="2" charset="0"/>
              </a:rPr>
              <a:t>D1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9A3F2250-745A-1BCC-4D5A-74E65C7DAB0B}"/>
              </a:ext>
            </a:extLst>
          </p:cNvPr>
          <p:cNvSpPr txBox="1"/>
          <p:nvPr/>
        </p:nvSpPr>
        <p:spPr>
          <a:xfrm>
            <a:off x="10472380" y="5722685"/>
            <a:ext cx="3668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>
                <a:solidFill>
                  <a:srgbClr val="0070C0"/>
                </a:solidFill>
                <a:latin typeface="Tenorite" panose="00000500000000000000" pitchFamily="2" charset="0"/>
              </a:rPr>
              <a:t>D2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878869B5-089E-45B9-80FF-645C8D5F2AC6}"/>
              </a:ext>
            </a:extLst>
          </p:cNvPr>
          <p:cNvSpPr txBox="1"/>
          <p:nvPr/>
        </p:nvSpPr>
        <p:spPr>
          <a:xfrm>
            <a:off x="10472380" y="5905339"/>
            <a:ext cx="3668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>
                <a:solidFill>
                  <a:srgbClr val="FF0000"/>
                </a:solidFill>
                <a:latin typeface="Tenorite" panose="00000500000000000000" pitchFamily="2" charset="0"/>
              </a:rPr>
              <a:t>D3</a:t>
            </a:r>
          </a:p>
        </p:txBody>
      </p:sp>
      <p:graphicFrame>
        <p:nvGraphicFramePr>
          <p:cNvPr id="21" name="Espace réservé du contenu 9">
            <a:extLst>
              <a:ext uri="{FF2B5EF4-FFF2-40B4-BE49-F238E27FC236}">
                <a16:creationId xmlns:a16="http://schemas.microsoft.com/office/drawing/2014/main" id="{AB54D1F4-8450-46B4-7896-8D395441DF5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16833387"/>
              </p:ext>
            </p:extLst>
          </p:nvPr>
        </p:nvGraphicFramePr>
        <p:xfrm>
          <a:off x="513080" y="6543043"/>
          <a:ext cx="10147572" cy="2641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23986527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6CDA21F-E7AF-4C75-8395-33F58D5B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39307772-4AC0-71F0-82EF-E300EC585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09898"/>
            <a:ext cx="9942716" cy="1554480"/>
          </a:xfrm>
        </p:spPr>
        <p:txBody>
          <a:bodyPr anchor="ctr">
            <a:normAutofit/>
          </a:bodyPr>
          <a:lstStyle/>
          <a:p>
            <a:r>
              <a:rPr lang="en-GB" sz="4800">
                <a:latin typeface="Tenorite" panose="00000500000000000000" pitchFamily="2" charset="0"/>
              </a:rPr>
              <a:t>2.6. System errors and limitations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C4C8174-E555-8F33-690F-4D4040CC6D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24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221CA08-AE4A-4B75-9BDB-3F364D63817C}" type="slidenum">
              <a:rPr lang="fr-FR" smtClean="0"/>
              <a:pPr>
                <a:spcAft>
                  <a:spcPts val="600"/>
                </a:spcAft>
              </a:pPr>
              <a:t>19</a:t>
            </a:fld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E5F47AA9-FFA1-7B86-EBD9-A83079EA02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798" y="2668453"/>
            <a:ext cx="4045105" cy="2872433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C2D639CC-6DF4-0720-81A8-0D3686E5C01D}"/>
              </a:ext>
            </a:extLst>
          </p:cNvPr>
          <p:cNvSpPr txBox="1"/>
          <p:nvPr/>
        </p:nvSpPr>
        <p:spPr>
          <a:xfrm>
            <a:off x="1178923" y="5540898"/>
            <a:ext cx="26942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>
                <a:latin typeface="Tenorite" panose="00000500000000000000" pitchFamily="2" charset="0"/>
              </a:rPr>
              <a:t>First equations</a:t>
            </a:r>
          </a:p>
          <a:p>
            <a:pPr algn="ctr"/>
            <a:r>
              <a:rPr lang="en-GB">
                <a:latin typeface="Tenorite" panose="00000500000000000000" pitchFamily="2" charset="0"/>
              </a:rPr>
              <a:t>14.2 cm error on average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DA764450-BC6C-FA23-2AF5-ACFDAD34B8E9}"/>
              </a:ext>
            </a:extLst>
          </p:cNvPr>
          <p:cNvSpPr txBox="1"/>
          <p:nvPr/>
        </p:nvSpPr>
        <p:spPr>
          <a:xfrm>
            <a:off x="8318867" y="5540899"/>
            <a:ext cx="28854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>
                <a:latin typeface="Tenorite" panose="00000500000000000000" pitchFamily="2" charset="0"/>
              </a:rPr>
              <a:t>Second equations</a:t>
            </a:r>
          </a:p>
          <a:p>
            <a:pPr algn="ctr"/>
            <a:r>
              <a:rPr lang="en-GB">
                <a:latin typeface="Tenorite" panose="00000500000000000000" pitchFamily="2" charset="0"/>
              </a:rPr>
              <a:t>10.35 cm error on average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3EEFC3CD-F239-2FF7-2138-00A7F17A19C0}"/>
              </a:ext>
            </a:extLst>
          </p:cNvPr>
          <p:cNvSpPr txBox="1"/>
          <p:nvPr/>
        </p:nvSpPr>
        <p:spPr>
          <a:xfrm>
            <a:off x="4582160" y="3048000"/>
            <a:ext cx="288108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Tenorite" panose="00000500000000000000" pitchFamily="2" charset="0"/>
              </a:rPr>
              <a:t>Points taken every 28 cm on the X axis</a:t>
            </a:r>
          </a:p>
          <a:p>
            <a:pPr algn="ctr"/>
            <a:endParaRPr lang="en-US">
              <a:latin typeface="Tenorite" panose="00000500000000000000" pitchFamily="2" charset="0"/>
            </a:endParaRPr>
          </a:p>
          <a:p>
            <a:pPr algn="ctr"/>
            <a:r>
              <a:rPr lang="en-US">
                <a:latin typeface="Tenorite" panose="00000500000000000000" pitchFamily="2" charset="0"/>
              </a:rPr>
              <a:t>Points taken every 16 cm on the Y axis</a:t>
            </a:r>
          </a:p>
          <a:p>
            <a:pPr algn="ctr"/>
            <a:endParaRPr lang="en-US">
              <a:latin typeface="Tenorite" panose="00000500000000000000" pitchFamily="2" charset="0"/>
            </a:endParaRPr>
          </a:p>
          <a:p>
            <a:pPr algn="ctr"/>
            <a:r>
              <a:rPr lang="en-US">
                <a:latin typeface="Tenorite" panose="00000500000000000000" pitchFamily="2" charset="0"/>
              </a:rPr>
              <a:t>Allows you to see the behavior of the system depending on where the sensor is located on the test table</a:t>
            </a:r>
            <a:endParaRPr lang="fr-FR">
              <a:latin typeface="Tenorite" panose="00000500000000000000" pitchFamily="2" charset="0"/>
            </a:endParaRPr>
          </a:p>
        </p:txBody>
      </p:sp>
      <p:graphicFrame>
        <p:nvGraphicFramePr>
          <p:cNvPr id="17" name="Espace réservé du contenu 9">
            <a:extLst>
              <a:ext uri="{FF2B5EF4-FFF2-40B4-BE49-F238E27FC236}">
                <a16:creationId xmlns:a16="http://schemas.microsoft.com/office/drawing/2014/main" id="{07DAA03F-D866-4FBA-082A-6DDD0713298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97780550"/>
              </p:ext>
            </p:extLst>
          </p:nvPr>
        </p:nvGraphicFramePr>
        <p:xfrm>
          <a:off x="513080" y="6543043"/>
          <a:ext cx="10147572" cy="2641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0" name="Image 9">
            <a:extLst>
              <a:ext uri="{FF2B5EF4-FFF2-40B4-BE49-F238E27FC236}">
                <a16:creationId xmlns:a16="http://schemas.microsoft.com/office/drawing/2014/main" id="{27786D02-82D8-45AE-7229-261CD6922173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117" t="2309"/>
          <a:stretch/>
        </p:blipFill>
        <p:spPr>
          <a:xfrm>
            <a:off x="7502460" y="2565799"/>
            <a:ext cx="4045105" cy="3024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1120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BF61EA3-B236-439E-9C0B-340980D56B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2AA2E44-9698-8595-D102-0BE88F0451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638" y="386930"/>
            <a:ext cx="9236700" cy="1188950"/>
          </a:xfrm>
        </p:spPr>
        <p:txBody>
          <a:bodyPr anchor="b">
            <a:normAutofit/>
          </a:bodyPr>
          <a:lstStyle/>
          <a:p>
            <a:r>
              <a:rPr lang="en-GB" sz="5400">
                <a:latin typeface="Tenorite" panose="00000500000000000000" pitchFamily="2" charset="0"/>
              </a:rPr>
              <a:t>Overview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8FAF094-D087-493F-8DF9-A486C2D6BB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1998368"/>
            <a:ext cx="11695083" cy="782176"/>
            <a:chOff x="-2" y="1998368"/>
            <a:chExt cx="11695083" cy="782176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D7C88D8-5509-4514-925A-9CE148E5C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275593D-F75E-4426-AE3E-2CDEFD228D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-2" y="1998845"/>
              <a:ext cx="11454595" cy="7816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14784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2B4209A-7BE2-6105-711D-0B01ED60BB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24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221CA08-AE4A-4B75-9BDB-3F364D63817C}" type="slidenum">
              <a:rPr lang="fr-FR" smtClean="0"/>
              <a:pPr>
                <a:spcAft>
                  <a:spcPts val="600"/>
                </a:spcAft>
              </a:pPr>
              <a:t>2</a:t>
            </a:fld>
            <a:endParaRPr lang="fr-FR"/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572FA261-4D4F-167B-4906-1DA077B2CC9D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930910" y="3065837"/>
            <a:ext cx="2711450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>
              <a:buNone/>
            </a:pPr>
            <a:r>
              <a:rPr lang="en-GB" sz="2800" b="1">
                <a:latin typeface="Tenorite" panose="00000500000000000000" pitchFamily="2" charset="0"/>
              </a:rPr>
              <a:t>Introduction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0C2F0C39-18CF-7BFD-4DE5-9DC198DCB4BC}"/>
              </a:ext>
            </a:extLst>
          </p:cNvPr>
          <p:cNvSpPr txBox="1"/>
          <p:nvPr/>
        </p:nvSpPr>
        <p:spPr>
          <a:xfrm>
            <a:off x="4693920" y="3238509"/>
            <a:ext cx="28041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>
                <a:latin typeface="Tenorite" panose="00000500000000000000" pitchFamily="2" charset="0"/>
              </a:rPr>
              <a:t>Work done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EA7DF982-AF41-1D34-819E-042E9649EFE8}"/>
              </a:ext>
            </a:extLst>
          </p:cNvPr>
          <p:cNvSpPr txBox="1"/>
          <p:nvPr/>
        </p:nvSpPr>
        <p:spPr>
          <a:xfrm>
            <a:off x="8549640" y="3238509"/>
            <a:ext cx="28041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>
                <a:latin typeface="Tenorite" panose="00000500000000000000" pitchFamily="2" charset="0"/>
              </a:rPr>
              <a:t>Conclusion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F73CFC64-7BE1-8C0F-7949-B17A3FCC0E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3340" y="2359248"/>
            <a:ext cx="706589" cy="706589"/>
          </a:xfrm>
          <a:prstGeom prst="rect">
            <a:avLst/>
          </a:prstGeom>
        </p:spPr>
      </p:pic>
      <p:sp>
        <p:nvSpPr>
          <p:cNvPr id="10" name="Rectangle 9" descr="Soudeur">
            <a:extLst>
              <a:ext uri="{FF2B5EF4-FFF2-40B4-BE49-F238E27FC236}">
                <a16:creationId xmlns:a16="http://schemas.microsoft.com/office/drawing/2014/main" id="{FCF301F5-4095-CA4D-B5F1-3585AC11242E}"/>
              </a:ext>
            </a:extLst>
          </p:cNvPr>
          <p:cNvSpPr/>
          <p:nvPr/>
        </p:nvSpPr>
        <p:spPr>
          <a:xfrm>
            <a:off x="5597243" y="2211765"/>
            <a:ext cx="997513" cy="1001554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fr-FR"/>
          </a:p>
        </p:txBody>
      </p:sp>
      <p:pic>
        <p:nvPicPr>
          <p:cNvPr id="1026" name="Picture 2" descr="liste de contrôle ">
            <a:extLst>
              <a:ext uri="{FF2B5EF4-FFF2-40B4-BE49-F238E27FC236}">
                <a16:creationId xmlns:a16="http://schemas.microsoft.com/office/drawing/2014/main" id="{B34A333D-7E16-69CA-E454-B54CECEFD7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5956" y="2354043"/>
            <a:ext cx="918764" cy="918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14891DC2-3DB9-BA78-20C5-BC98F956C9A0}"/>
              </a:ext>
            </a:extLst>
          </p:cNvPr>
          <p:cNvSpPr txBox="1"/>
          <p:nvPr/>
        </p:nvSpPr>
        <p:spPr>
          <a:xfrm>
            <a:off x="4693920" y="3965963"/>
            <a:ext cx="371856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>
                <a:latin typeface="Tenorite" panose="00000500000000000000" pitchFamily="2" charset="0"/>
              </a:rPr>
              <a:t>2.1. Experimental setup</a:t>
            </a:r>
          </a:p>
          <a:p>
            <a:r>
              <a:rPr lang="en-GB">
                <a:latin typeface="Tenorite" panose="00000500000000000000" pitchFamily="2" charset="0"/>
              </a:rPr>
              <a:t>2.2. Choice of board</a:t>
            </a:r>
          </a:p>
          <a:p>
            <a:r>
              <a:rPr lang="en-GB">
                <a:latin typeface="Tenorite" panose="00000500000000000000" pitchFamily="2" charset="0"/>
              </a:rPr>
              <a:t>2.3. Lamp differentiation</a:t>
            </a:r>
          </a:p>
          <a:p>
            <a:r>
              <a:rPr lang="en-GB">
                <a:latin typeface="Tenorite" panose="00000500000000000000" pitchFamily="2" charset="0"/>
              </a:rPr>
              <a:t>2.4. Code improvement and testing</a:t>
            </a:r>
          </a:p>
          <a:p>
            <a:r>
              <a:rPr lang="en-GB">
                <a:latin typeface="Tenorite" panose="00000500000000000000" pitchFamily="2" charset="0"/>
              </a:rPr>
              <a:t>2.5. XY position</a:t>
            </a:r>
          </a:p>
          <a:p>
            <a:r>
              <a:rPr lang="en-GB">
                <a:latin typeface="Tenorite" panose="00000500000000000000" pitchFamily="2" charset="0"/>
              </a:rPr>
              <a:t>2.6. System errors and limitations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FC5B623D-C83F-07E3-FCA5-A8EB7C6D0E19}"/>
              </a:ext>
            </a:extLst>
          </p:cNvPr>
          <p:cNvSpPr txBox="1"/>
          <p:nvPr/>
        </p:nvSpPr>
        <p:spPr>
          <a:xfrm>
            <a:off x="780649" y="3965963"/>
            <a:ext cx="37185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>
                <a:latin typeface="Tenorite" panose="00000500000000000000" pitchFamily="2" charset="0"/>
              </a:rPr>
              <a:t>1.1. Presentation of the internship location</a:t>
            </a:r>
          </a:p>
          <a:p>
            <a:r>
              <a:rPr lang="en-GB">
                <a:latin typeface="Tenorite" panose="00000500000000000000" pitchFamily="2" charset="0"/>
              </a:rPr>
              <a:t>1.2. Background</a:t>
            </a:r>
          </a:p>
        </p:txBody>
      </p:sp>
    </p:spTree>
    <p:extLst>
      <p:ext uri="{BB962C8B-B14F-4D97-AF65-F5344CB8AC3E}">
        <p14:creationId xmlns:p14="http://schemas.microsoft.com/office/powerpoint/2010/main" val="22453048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6CDA21F-E7AF-4C75-8395-33F58D5B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39307772-4AC0-71F0-82EF-E300EC585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09898"/>
            <a:ext cx="9942716" cy="1554480"/>
          </a:xfrm>
        </p:spPr>
        <p:txBody>
          <a:bodyPr anchor="ctr">
            <a:normAutofit/>
          </a:bodyPr>
          <a:lstStyle/>
          <a:p>
            <a:r>
              <a:rPr lang="en-GB" sz="4800">
                <a:latin typeface="Tenorite" panose="00000500000000000000" pitchFamily="2" charset="0"/>
              </a:rPr>
              <a:t>2.6. System errors and limitations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C4C8174-E555-8F33-690F-4D4040CC6D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24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221CA08-AE4A-4B75-9BDB-3F364D63817C}" type="slidenum">
              <a:rPr lang="fr-FR" smtClean="0"/>
              <a:pPr>
                <a:spcAft>
                  <a:spcPts val="600"/>
                </a:spcAft>
              </a:pPr>
              <a:t>20</a:t>
            </a:fld>
            <a:endParaRPr lang="fr-FR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40138787-12C4-524D-3992-4AEAFBBDAE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1025" y="3012282"/>
            <a:ext cx="3362775" cy="2977705"/>
          </a:xfrm>
          <a:prstGeom prst="rect">
            <a:avLst/>
          </a:prstGeom>
        </p:spPr>
      </p:pic>
      <p:pic>
        <p:nvPicPr>
          <p:cNvPr id="3" name="Image 2" descr="Une image contenant texte, diagramme, ligne, Tracé&#10;&#10;Description générée automatiquement">
            <a:extLst>
              <a:ext uri="{FF2B5EF4-FFF2-40B4-BE49-F238E27FC236}">
                <a16:creationId xmlns:a16="http://schemas.microsoft.com/office/drawing/2014/main" id="{69708C02-496E-1C54-7E53-0E31839E9B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4" y="2758083"/>
            <a:ext cx="3241035" cy="3221085"/>
          </a:xfrm>
          <a:prstGeom prst="rect">
            <a:avLst/>
          </a:prstGeom>
        </p:spPr>
      </p:pic>
      <p:pic>
        <p:nvPicPr>
          <p:cNvPr id="6" name="Image 5" descr="Une image contenant texte, diagramme, croquis, ligne&#10;&#10;Description générée automatiquement">
            <a:extLst>
              <a:ext uri="{FF2B5EF4-FFF2-40B4-BE49-F238E27FC236}">
                <a16:creationId xmlns:a16="http://schemas.microsoft.com/office/drawing/2014/main" id="{9BF1CFCD-EDFC-25FD-9D60-08D7F2D2E0B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0092" y="2862452"/>
            <a:ext cx="3362774" cy="2974957"/>
          </a:xfrm>
          <a:prstGeom prst="rect">
            <a:avLst/>
          </a:prstGeom>
        </p:spPr>
      </p:pic>
      <p:graphicFrame>
        <p:nvGraphicFramePr>
          <p:cNvPr id="9" name="Espace réservé du contenu 9">
            <a:extLst>
              <a:ext uri="{FF2B5EF4-FFF2-40B4-BE49-F238E27FC236}">
                <a16:creationId xmlns:a16="http://schemas.microsoft.com/office/drawing/2014/main" id="{C5DA58CD-D069-8435-5DB7-53CF06EEDC3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75636479"/>
              </p:ext>
            </p:extLst>
          </p:nvPr>
        </p:nvGraphicFramePr>
        <p:xfrm>
          <a:off x="513080" y="6543043"/>
          <a:ext cx="10147572" cy="2641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3033368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522B21E-B2B9-4C72-9A71-C87EFD1374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EB7D2A2-F448-44D4-938C-DC84CBCB3B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441258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71AEA07-1E14-44B4-8E55-64EF049CD6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464" y="551962"/>
            <a:ext cx="10999072" cy="461854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34DA2255-B509-5B87-81A8-900ED6C0D3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16652" y="723087"/>
            <a:ext cx="9144000" cy="3274592"/>
          </a:xfrm>
        </p:spPr>
        <p:txBody>
          <a:bodyPr anchor="ctr">
            <a:normAutofit/>
          </a:bodyPr>
          <a:lstStyle/>
          <a:p>
            <a:r>
              <a:rPr lang="fr-FR" sz="7200">
                <a:latin typeface="Tenorite" panose="00000500000000000000" pitchFamily="2" charset="0"/>
              </a:rPr>
              <a:t>Conclusion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7C8EA93-3210-4C62-99E9-153C275E3A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96464" y="6354708"/>
            <a:ext cx="11000232" cy="0"/>
          </a:xfrm>
          <a:prstGeom prst="line">
            <a:avLst/>
          </a:prstGeom>
          <a:ln w="1016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422E96F-B4B1-E1CC-BB1D-C8B4693832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24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221CA08-AE4A-4B75-9BDB-3F364D63817C}" type="slidenum">
              <a:rPr lang="fr-FR" smtClean="0"/>
              <a:pPr>
                <a:spcAft>
                  <a:spcPts val="600"/>
                </a:spcAft>
              </a:pPr>
              <a:t>21</a:t>
            </a:fld>
            <a:endParaRPr lang="fr-FR"/>
          </a:p>
        </p:txBody>
      </p:sp>
      <p:graphicFrame>
        <p:nvGraphicFramePr>
          <p:cNvPr id="2" name="Espace réservé du contenu 9">
            <a:extLst>
              <a:ext uri="{FF2B5EF4-FFF2-40B4-BE49-F238E27FC236}">
                <a16:creationId xmlns:a16="http://schemas.microsoft.com/office/drawing/2014/main" id="{710BF2C8-D251-1230-B207-A6903EE1B26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75440174"/>
              </p:ext>
            </p:extLst>
          </p:nvPr>
        </p:nvGraphicFramePr>
        <p:xfrm>
          <a:off x="513080" y="6543043"/>
          <a:ext cx="10147572" cy="2641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B468D521-9C5E-F60B-5FE3-31384D8EBA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4132" y="3107666"/>
            <a:ext cx="8829040" cy="1917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613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522B21E-B2B9-4C72-9A71-C87EFD1374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EB7D2A2-F448-44D4-938C-DC84CBCB3B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441258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71AEA07-1E14-44B4-8E55-64EF049CD6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464" y="551962"/>
            <a:ext cx="10999072" cy="461854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34DA2255-B509-5B87-81A8-900ED6C0D3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93338"/>
            <a:ext cx="9144000" cy="3274592"/>
          </a:xfrm>
        </p:spPr>
        <p:txBody>
          <a:bodyPr anchor="ctr">
            <a:normAutofit/>
          </a:bodyPr>
          <a:lstStyle/>
          <a:p>
            <a:r>
              <a:rPr lang="en-GB" sz="7200">
                <a:latin typeface="Tenorite" panose="00000500000000000000" pitchFamily="2" charset="0"/>
              </a:rPr>
              <a:t>Thanks for your attention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7C8EA93-3210-4C62-99E9-153C275E3A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96464" y="6354708"/>
            <a:ext cx="11000232" cy="0"/>
          </a:xfrm>
          <a:prstGeom prst="line">
            <a:avLst/>
          </a:prstGeom>
          <a:ln w="1016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422E96F-B4B1-E1CC-BB1D-C8B4693832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24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221CA08-AE4A-4B75-9BDB-3F364D63817C}" type="slidenum">
              <a:rPr lang="fr-FR" smtClean="0"/>
              <a:pPr>
                <a:spcAft>
                  <a:spcPts val="600"/>
                </a:spcAft>
              </a:pPr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057198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522B21E-B2B9-4C72-9A71-C87EFD1374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EB7D2A2-F448-44D4-938C-DC84CBCB3B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441258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71AEA07-1E14-44B4-8E55-64EF049CD6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464" y="551962"/>
            <a:ext cx="10999072" cy="461854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34DA2255-B509-5B87-81A8-900ED6C0D3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93338"/>
            <a:ext cx="9144000" cy="3274592"/>
          </a:xfrm>
        </p:spPr>
        <p:txBody>
          <a:bodyPr anchor="ctr">
            <a:normAutofit/>
          </a:bodyPr>
          <a:lstStyle/>
          <a:p>
            <a:r>
              <a:rPr lang="en-GB" sz="7200">
                <a:latin typeface="Tenorite" panose="00000500000000000000" pitchFamily="2" charset="0"/>
              </a:rPr>
              <a:t>Annexes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7C8EA93-3210-4C62-99E9-153C275E3A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96464" y="6354708"/>
            <a:ext cx="11000232" cy="0"/>
          </a:xfrm>
          <a:prstGeom prst="line">
            <a:avLst/>
          </a:prstGeom>
          <a:ln w="1016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422E96F-B4B1-E1CC-BB1D-C8B4693832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24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221CA08-AE4A-4B75-9BDB-3F364D63817C}" type="slidenum">
              <a:rPr lang="fr-FR" smtClean="0"/>
              <a:pPr>
                <a:spcAft>
                  <a:spcPts val="600"/>
                </a:spcAft>
              </a:pPr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29387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6CDA21F-E7AF-4C75-8395-33F58D5B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39307772-4AC0-71F0-82EF-E300EC585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09898"/>
            <a:ext cx="9942716" cy="1554480"/>
          </a:xfrm>
        </p:spPr>
        <p:txBody>
          <a:bodyPr anchor="ctr">
            <a:normAutofit/>
          </a:bodyPr>
          <a:lstStyle/>
          <a:p>
            <a:r>
              <a:rPr lang="fr-FR" sz="4800" err="1">
                <a:latin typeface="Tenorite" panose="00000500000000000000" pitchFamily="2" charset="0"/>
              </a:rPr>
              <a:t>Scuola</a:t>
            </a:r>
            <a:r>
              <a:rPr lang="fr-FR" sz="4800">
                <a:latin typeface="Tenorite" panose="00000500000000000000" pitchFamily="2" charset="0"/>
              </a:rPr>
              <a:t> Superiore </a:t>
            </a:r>
            <a:r>
              <a:rPr lang="fr-FR" sz="4800" err="1">
                <a:latin typeface="Tenorite" panose="00000500000000000000" pitchFamily="2" charset="0"/>
              </a:rPr>
              <a:t>Sant’Anna</a:t>
            </a:r>
            <a:endParaRPr lang="fr-FR" sz="4800">
              <a:latin typeface="Tenorite" panose="00000500000000000000" pitchFamily="2" charset="0"/>
            </a:endParaRPr>
          </a:p>
        </p:txBody>
      </p:sp>
      <p:graphicFrame>
        <p:nvGraphicFramePr>
          <p:cNvPr id="10" name="Espace réservé du contenu 9">
            <a:extLst>
              <a:ext uri="{FF2B5EF4-FFF2-40B4-BE49-F238E27FC236}">
                <a16:creationId xmlns:a16="http://schemas.microsoft.com/office/drawing/2014/main" id="{0B612E89-E613-FBDE-584C-C7F2DB0C2E6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72351178"/>
              </p:ext>
            </p:extLst>
          </p:nvPr>
        </p:nvGraphicFramePr>
        <p:xfrm>
          <a:off x="513080" y="6543043"/>
          <a:ext cx="10147572" cy="2641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C4C8174-E555-8F33-690F-4D4040CC6D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24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221CA08-AE4A-4B75-9BDB-3F364D63817C}" type="slidenum">
              <a:rPr lang="fr-FR" smtClean="0"/>
              <a:pPr>
                <a:spcAft>
                  <a:spcPts val="600"/>
                </a:spcAft>
              </a:pPr>
              <a:t>24</a:t>
            </a:fld>
            <a:endParaRPr lang="fr-FR"/>
          </a:p>
        </p:txBody>
      </p:sp>
      <p:graphicFrame>
        <p:nvGraphicFramePr>
          <p:cNvPr id="19" name="Graphique 18">
            <a:extLst>
              <a:ext uri="{FF2B5EF4-FFF2-40B4-BE49-F238E27FC236}">
                <a16:creationId xmlns:a16="http://schemas.microsoft.com/office/drawing/2014/main" id="{5FF4F5BB-6964-7EE9-7432-0748CABB527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19598795"/>
              </p:ext>
            </p:extLst>
          </p:nvPr>
        </p:nvGraphicFramePr>
        <p:xfrm>
          <a:off x="2260600" y="2697812"/>
          <a:ext cx="9697720" cy="35400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21" name="ZoneTexte 20">
            <a:extLst>
              <a:ext uri="{FF2B5EF4-FFF2-40B4-BE49-F238E27FC236}">
                <a16:creationId xmlns:a16="http://schemas.microsoft.com/office/drawing/2014/main" id="{1CF0C86C-15F5-297B-3E6B-040AB99928E9}"/>
              </a:ext>
            </a:extLst>
          </p:cNvPr>
          <p:cNvSpPr txBox="1"/>
          <p:nvPr/>
        </p:nvSpPr>
        <p:spPr>
          <a:xfrm>
            <a:off x="535670" y="2967021"/>
            <a:ext cx="1839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>
                <a:latin typeface="Tenorite" panose="00000500000000000000" pitchFamily="2" charset="0"/>
              </a:rPr>
              <a:t>Created in 1987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8B3778C4-FEF7-A266-3B13-59BAFB67D6DD}"/>
              </a:ext>
            </a:extLst>
          </p:cNvPr>
          <p:cNvSpPr txBox="1"/>
          <p:nvPr/>
        </p:nvSpPr>
        <p:spPr>
          <a:xfrm>
            <a:off x="267837" y="3673356"/>
            <a:ext cx="225551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GB">
                <a:latin typeface="Tenorite" panose="00000500000000000000" pitchFamily="2" charset="0"/>
              </a:rPr>
              <a:t>Honor Courses</a:t>
            </a:r>
          </a:p>
          <a:p>
            <a:pPr marL="285750" indent="-285750">
              <a:buFontTx/>
              <a:buChar char="-"/>
            </a:pPr>
            <a:r>
              <a:rPr lang="en-GB">
                <a:latin typeface="Tenorite" panose="00000500000000000000" pitchFamily="2" charset="0"/>
              </a:rPr>
              <a:t>Master’s degrees</a:t>
            </a:r>
          </a:p>
          <a:p>
            <a:pPr marL="285750" indent="-285750">
              <a:buFontTx/>
              <a:buChar char="-"/>
            </a:pPr>
            <a:r>
              <a:rPr lang="en-GB">
                <a:latin typeface="Tenorite" panose="00000500000000000000" pitchFamily="2" charset="0"/>
              </a:rPr>
              <a:t>Master’s Diplomas and Higher Education</a:t>
            </a:r>
          </a:p>
          <a:p>
            <a:pPr marL="285750" indent="-285750">
              <a:buFontTx/>
              <a:buChar char="-"/>
            </a:pPr>
            <a:r>
              <a:rPr lang="en-GB">
                <a:latin typeface="Tenorite" panose="00000500000000000000" pitchFamily="2" charset="0"/>
              </a:rPr>
              <a:t>PhD Programmes</a:t>
            </a:r>
          </a:p>
          <a:p>
            <a:pPr marL="285750" indent="-285750">
              <a:buFontTx/>
              <a:buChar char="-"/>
            </a:pPr>
            <a:r>
              <a:rPr lang="en-GB">
                <a:latin typeface="Tenorite" panose="00000500000000000000" pitchFamily="2" charset="0"/>
              </a:rPr>
              <a:t>Seasonal Schools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B5108E21-55CA-C0DF-9AE5-CD35E3630F8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88755" y="809898"/>
            <a:ext cx="2058811" cy="2302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8653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6CDA21F-E7AF-4C75-8395-33F58D5B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39307772-4AC0-71F0-82EF-E300EC585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09898"/>
            <a:ext cx="9942716" cy="1554480"/>
          </a:xfrm>
        </p:spPr>
        <p:txBody>
          <a:bodyPr anchor="ctr">
            <a:normAutofit/>
          </a:bodyPr>
          <a:lstStyle/>
          <a:p>
            <a:r>
              <a:rPr lang="en-GB" sz="4800">
                <a:latin typeface="Tenorite" panose="00000500000000000000" pitchFamily="2" charset="0"/>
              </a:rPr>
              <a:t>Schematic of the project</a:t>
            </a:r>
          </a:p>
        </p:txBody>
      </p:sp>
      <p:graphicFrame>
        <p:nvGraphicFramePr>
          <p:cNvPr id="10" name="Espace réservé du contenu 9">
            <a:extLst>
              <a:ext uri="{FF2B5EF4-FFF2-40B4-BE49-F238E27FC236}">
                <a16:creationId xmlns:a16="http://schemas.microsoft.com/office/drawing/2014/main" id="{0B612E89-E613-FBDE-584C-C7F2DB0C2E6C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13080" y="6543043"/>
          <a:ext cx="10147572" cy="2641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C4C8174-E555-8F33-690F-4D4040CC6D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24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221CA08-AE4A-4B75-9BDB-3F364D63817C}" type="slidenum">
              <a:rPr lang="fr-FR" smtClean="0"/>
              <a:pPr>
                <a:spcAft>
                  <a:spcPts val="600"/>
                </a:spcAft>
              </a:pPr>
              <a:t>25</a:t>
            </a:fld>
            <a:endParaRPr lang="fr-FR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47A3102-A87C-E1F1-67BC-5A7F044CDD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358742"/>
            <a:ext cx="1219200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24349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6CDA21F-E7AF-4C75-8395-33F58D5B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39307772-4AC0-71F0-82EF-E300EC585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09898"/>
            <a:ext cx="9942716" cy="1554480"/>
          </a:xfrm>
        </p:spPr>
        <p:txBody>
          <a:bodyPr anchor="ctr">
            <a:normAutofit/>
          </a:bodyPr>
          <a:lstStyle/>
          <a:p>
            <a:r>
              <a:rPr lang="en-GB" sz="4800">
                <a:latin typeface="Tenorite" panose="00000500000000000000" pitchFamily="2" charset="0"/>
              </a:rPr>
              <a:t>Maps of the </a:t>
            </a:r>
            <a:r>
              <a:rPr lang="en-GB" sz="4800" err="1">
                <a:latin typeface="Tenorite" panose="00000500000000000000" pitchFamily="2" charset="0"/>
              </a:rPr>
              <a:t>TeCIP</a:t>
            </a:r>
            <a:r>
              <a:rPr lang="en-GB" sz="4800">
                <a:latin typeface="Tenorite" panose="00000500000000000000" pitchFamily="2" charset="0"/>
              </a:rPr>
              <a:t> institute</a:t>
            </a:r>
          </a:p>
        </p:txBody>
      </p:sp>
      <p:graphicFrame>
        <p:nvGraphicFramePr>
          <p:cNvPr id="10" name="Espace réservé du contenu 9">
            <a:extLst>
              <a:ext uri="{FF2B5EF4-FFF2-40B4-BE49-F238E27FC236}">
                <a16:creationId xmlns:a16="http://schemas.microsoft.com/office/drawing/2014/main" id="{0B612E89-E613-FBDE-584C-C7F2DB0C2E6C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13080" y="6543043"/>
          <a:ext cx="10147572" cy="2641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C4C8174-E555-8F33-690F-4D4040CC6D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24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221CA08-AE4A-4B75-9BDB-3F364D63817C}" type="slidenum">
              <a:rPr lang="fr-FR" smtClean="0"/>
              <a:pPr>
                <a:spcAft>
                  <a:spcPts val="600"/>
                </a:spcAft>
              </a:pPr>
              <a:t>26</a:t>
            </a:fld>
            <a:endParaRPr lang="fr-FR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2A7DB914-E0E3-0960-82F5-70ABE83B26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16766" y="2831797"/>
            <a:ext cx="4940200" cy="2769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1699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522B21E-B2B9-4C72-9A71-C87EFD1374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EB7D2A2-F448-44D4-938C-DC84CBCB3B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441258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71AEA07-1E14-44B4-8E55-64EF049CD6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464" y="551962"/>
            <a:ext cx="10999072" cy="461854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3C9F422A-CD0F-8E6C-B9B0-CB9B880F68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3999" y="2206293"/>
            <a:ext cx="9144000" cy="160756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7200" kern="1200">
                <a:solidFill>
                  <a:schemeClr val="tx1"/>
                </a:solidFill>
                <a:latin typeface="Tenorite" panose="00000500000000000000" pitchFamily="2" charset="0"/>
              </a:rPr>
              <a:t>Introduction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7C8EA93-3210-4C62-99E9-153C275E3A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96464" y="6354708"/>
            <a:ext cx="11000232" cy="0"/>
          </a:xfrm>
          <a:prstGeom prst="line">
            <a:avLst/>
          </a:prstGeom>
          <a:ln w="1016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5F28D69-6B82-E9DA-5545-60599194E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24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221CA08-AE4A-4B75-9BDB-3F364D63817C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  <p:graphicFrame>
        <p:nvGraphicFramePr>
          <p:cNvPr id="8" name="Espace réservé du contenu 9">
            <a:extLst>
              <a:ext uri="{FF2B5EF4-FFF2-40B4-BE49-F238E27FC236}">
                <a16:creationId xmlns:a16="http://schemas.microsoft.com/office/drawing/2014/main" id="{8733A9BC-F6ED-FC4E-960F-28E32568FAA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62547234"/>
              </p:ext>
            </p:extLst>
          </p:nvPr>
        </p:nvGraphicFramePr>
        <p:xfrm>
          <a:off x="594360" y="6482083"/>
          <a:ext cx="10147572" cy="2641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774078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6CDA21F-E7AF-4C75-8395-33F58D5B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39307772-4AC0-71F0-82EF-E300EC585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09898"/>
            <a:ext cx="9942716" cy="1554480"/>
          </a:xfrm>
        </p:spPr>
        <p:txBody>
          <a:bodyPr anchor="ctr">
            <a:normAutofit/>
          </a:bodyPr>
          <a:lstStyle/>
          <a:p>
            <a:r>
              <a:rPr lang="en-US" sz="4800">
                <a:latin typeface="Tenorite" panose="00000500000000000000" pitchFamily="2" charset="0"/>
              </a:rPr>
              <a:t>1.1. Presentation of the internship location</a:t>
            </a:r>
            <a:endParaRPr lang="en-GB" sz="4800">
              <a:latin typeface="Tenorite" panose="00000500000000000000" pitchFamily="2" charset="0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C4C8174-E555-8F33-690F-4D4040CC6D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24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221CA08-AE4A-4B75-9BDB-3F364D63817C}" type="slidenum">
              <a:rPr lang="fr-FR" smtClean="0"/>
              <a:pPr>
                <a:spcAft>
                  <a:spcPts val="600"/>
                </a:spcAft>
              </a:pPr>
              <a:t>4</a:t>
            </a:fld>
            <a:endParaRPr lang="fr-FR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77434AF1-35DC-5542-B099-0294D831F1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6461" y="2670494"/>
            <a:ext cx="2476486" cy="2769506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95051B07-F45D-8BD3-DBB5-8B7612F756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0580" y="2228467"/>
            <a:ext cx="3363493" cy="1942989"/>
          </a:xfrm>
          <a:prstGeom prst="rect">
            <a:avLst/>
          </a:prstGeom>
        </p:spPr>
      </p:pic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9D6E0CD2-5B89-E0C1-2326-177EF27E41EE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6026200" y="3199962"/>
            <a:ext cx="2114380" cy="102922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ZoneTexte 20">
            <a:extLst>
              <a:ext uri="{FF2B5EF4-FFF2-40B4-BE49-F238E27FC236}">
                <a16:creationId xmlns:a16="http://schemas.microsoft.com/office/drawing/2014/main" id="{0DAC4B82-F31A-989F-5F1B-8BCAEED5801A}"/>
              </a:ext>
            </a:extLst>
          </p:cNvPr>
          <p:cNvSpPr txBox="1"/>
          <p:nvPr/>
        </p:nvSpPr>
        <p:spPr>
          <a:xfrm>
            <a:off x="267837" y="5018744"/>
            <a:ext cx="79883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>
                <a:latin typeface="Tenorite" panose="00000500000000000000" pitchFamily="2" charset="0"/>
              </a:rPr>
              <a:t>In Pisa</a:t>
            </a:r>
          </a:p>
          <a:p>
            <a:r>
              <a:rPr lang="fr-FR" err="1">
                <a:latin typeface="Tenorite" panose="00000500000000000000" pitchFamily="2" charset="0"/>
              </a:rPr>
              <a:t>Created</a:t>
            </a:r>
            <a:r>
              <a:rPr lang="fr-FR">
                <a:latin typeface="Tenorite" panose="00000500000000000000" pitchFamily="2" charset="0"/>
              </a:rPr>
              <a:t> in 2001</a:t>
            </a:r>
          </a:p>
          <a:p>
            <a:r>
              <a:rPr lang="fr-FR">
                <a:latin typeface="Tenorite" panose="00000500000000000000" pitchFamily="2" charset="0"/>
              </a:rPr>
              <a:t>As a center of </a:t>
            </a:r>
            <a:r>
              <a:rPr lang="en-US" b="0" i="0">
                <a:solidFill>
                  <a:srgbClr val="222222"/>
                </a:solidFill>
                <a:effectLst/>
                <a:latin typeface="Tenorite" panose="00000500000000000000" pitchFamily="2" charset="0"/>
              </a:rPr>
              <a:t>Excellence funded by the Italian University, Scientific and Technological Research Ministry</a:t>
            </a:r>
            <a:endParaRPr lang="fr-FR">
              <a:latin typeface="Tenorite" panose="00000500000000000000" pitchFamily="2" charset="0"/>
            </a:endParaRP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D86D3145-4AC5-6212-5A64-F890ED418EC7}"/>
              </a:ext>
            </a:extLst>
          </p:cNvPr>
          <p:cNvSpPr txBox="1"/>
          <p:nvPr/>
        </p:nvSpPr>
        <p:spPr>
          <a:xfrm>
            <a:off x="8193038" y="4349931"/>
            <a:ext cx="41033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err="1">
                <a:latin typeface="Tenorite" panose="00000500000000000000" pitchFamily="2" charset="0"/>
              </a:rPr>
              <a:t>TeCIP</a:t>
            </a:r>
            <a:r>
              <a:rPr lang="fr-FR">
                <a:latin typeface="Tenorite" panose="00000500000000000000" pitchFamily="2" charset="0"/>
              </a:rPr>
              <a:t> The T</a:t>
            </a:r>
            <a:r>
              <a:rPr lang="en-US" b="0" i="0" err="1">
                <a:solidFill>
                  <a:srgbClr val="222222"/>
                </a:solidFill>
                <a:effectLst/>
                <a:latin typeface="Tenorite" panose="00000500000000000000" pitchFamily="2" charset="0"/>
              </a:rPr>
              <a:t>elecommunications</a:t>
            </a:r>
            <a:r>
              <a:rPr lang="en-US" b="0" i="0">
                <a:solidFill>
                  <a:srgbClr val="222222"/>
                </a:solidFill>
                <a:effectLst/>
                <a:latin typeface="Tenorite" panose="00000500000000000000" pitchFamily="2" charset="0"/>
              </a:rPr>
              <a:t>, Computer Engineering, and Photonics Institute</a:t>
            </a:r>
          </a:p>
          <a:p>
            <a:pPr algn="l"/>
            <a:r>
              <a:rPr lang="en-US" b="0" i="0">
                <a:solidFill>
                  <a:srgbClr val="222222"/>
                </a:solidFill>
                <a:effectLst/>
                <a:latin typeface="Tenorite" panose="00000500000000000000" pitchFamily="2" charset="0"/>
              </a:rPr>
              <a:t>of the </a:t>
            </a:r>
            <a:r>
              <a:rPr lang="en-US" b="0" i="0" err="1">
                <a:solidFill>
                  <a:srgbClr val="222222"/>
                </a:solidFill>
                <a:effectLst/>
                <a:latin typeface="Tenorite" panose="00000500000000000000" pitchFamily="2" charset="0"/>
              </a:rPr>
              <a:t>Scuola</a:t>
            </a:r>
            <a:r>
              <a:rPr lang="en-US" b="0" i="0">
                <a:solidFill>
                  <a:srgbClr val="222222"/>
                </a:solidFill>
                <a:effectLst/>
                <a:latin typeface="Tenorite" panose="00000500000000000000" pitchFamily="2" charset="0"/>
              </a:rPr>
              <a:t> </a:t>
            </a:r>
            <a:r>
              <a:rPr lang="en-US" b="0" i="0" err="1">
                <a:solidFill>
                  <a:srgbClr val="222222"/>
                </a:solidFill>
                <a:effectLst/>
                <a:latin typeface="Tenorite" panose="00000500000000000000" pitchFamily="2" charset="0"/>
              </a:rPr>
              <a:t>Superiore</a:t>
            </a:r>
            <a:r>
              <a:rPr lang="en-US" b="0" i="0">
                <a:solidFill>
                  <a:srgbClr val="222222"/>
                </a:solidFill>
                <a:effectLst/>
                <a:latin typeface="Tenorite" panose="00000500000000000000" pitchFamily="2" charset="0"/>
              </a:rPr>
              <a:t> </a:t>
            </a:r>
            <a:r>
              <a:rPr lang="en-US" b="0" i="0" err="1">
                <a:solidFill>
                  <a:srgbClr val="222222"/>
                </a:solidFill>
                <a:effectLst/>
                <a:latin typeface="Tenorite" panose="00000500000000000000" pitchFamily="2" charset="0"/>
              </a:rPr>
              <a:t>Sant’Anna</a:t>
            </a:r>
            <a:endParaRPr lang="fr-FR">
              <a:latin typeface="Tenorite" panose="00000500000000000000" pitchFamily="2" charset="0"/>
            </a:endParaRPr>
          </a:p>
        </p:txBody>
      </p:sp>
      <p:graphicFrame>
        <p:nvGraphicFramePr>
          <p:cNvPr id="29" name="Espace réservé du contenu 9">
            <a:extLst>
              <a:ext uri="{FF2B5EF4-FFF2-40B4-BE49-F238E27FC236}">
                <a16:creationId xmlns:a16="http://schemas.microsoft.com/office/drawing/2014/main" id="{0D70E660-FEAD-9B2D-A299-651B0DBD734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83094240"/>
              </p:ext>
            </p:extLst>
          </p:nvPr>
        </p:nvGraphicFramePr>
        <p:xfrm>
          <a:off x="513080" y="6543043"/>
          <a:ext cx="10147572" cy="2641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3" name="Image 2" descr="Sssup Scuola Superiore Sant'Anna: info e risorse utili">
            <a:extLst>
              <a:ext uri="{FF2B5EF4-FFF2-40B4-BE49-F238E27FC236}">
                <a16:creationId xmlns:a16="http://schemas.microsoft.com/office/drawing/2014/main" id="{1A26E59D-579E-532E-7711-5383D0A2EE5B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2794" y="3590173"/>
            <a:ext cx="3955186" cy="110460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8810850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6CDA21F-E7AF-4C75-8395-33F58D5B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39307772-4AC0-71F0-82EF-E300EC585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09898"/>
            <a:ext cx="9942716" cy="1554480"/>
          </a:xfrm>
        </p:spPr>
        <p:txBody>
          <a:bodyPr anchor="ctr">
            <a:normAutofit/>
          </a:bodyPr>
          <a:lstStyle/>
          <a:p>
            <a:r>
              <a:rPr lang="en-US" sz="4800">
                <a:latin typeface="Tenorite" panose="00000500000000000000" pitchFamily="2" charset="0"/>
              </a:rPr>
              <a:t>1.2. Background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C4C8174-E555-8F33-690F-4D4040CC6D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24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221CA08-AE4A-4B75-9BDB-3F364D63817C}" type="slidenum">
              <a:rPr lang="fr-FR" smtClean="0"/>
              <a:pPr>
                <a:spcAft>
                  <a:spcPts val="600"/>
                </a:spcAft>
              </a:pPr>
              <a:t>5</a:t>
            </a:fld>
            <a:endParaRPr lang="fr-FR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BD89AE62-D36F-4970-8247-B3C5CB502637}"/>
              </a:ext>
            </a:extLst>
          </p:cNvPr>
          <p:cNvSpPr txBox="1"/>
          <p:nvPr/>
        </p:nvSpPr>
        <p:spPr>
          <a:xfrm>
            <a:off x="294732" y="2946121"/>
            <a:ext cx="4345119" cy="16340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>
              <a:lnSpc>
                <a:spcPct val="107000"/>
              </a:lnSpc>
              <a:spcBef>
                <a:spcPts val="600"/>
              </a:spcBef>
            </a:pPr>
            <a:r>
              <a:rPr lang="en-GB" sz="1800">
                <a:effectLst/>
                <a:latin typeface="Tenorite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Several technologies to do indoor positioning exist like : </a:t>
            </a:r>
          </a:p>
          <a:p>
            <a:pPr lvl="0" algn="just">
              <a:lnSpc>
                <a:spcPct val="107000"/>
              </a:lnSpc>
              <a:spcBef>
                <a:spcPts val="600"/>
              </a:spcBef>
            </a:pPr>
            <a:r>
              <a:rPr lang="en-GB" sz="1800">
                <a:effectLst/>
                <a:latin typeface="Tenorite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Wi-Fi, RFID, Bluetooth, Ultrasound, Infrared, Camera vision</a:t>
            </a:r>
            <a:r>
              <a:rPr lang="fr-FR">
                <a:latin typeface="Tenorite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GB" sz="1800" b="1">
                <a:effectLst/>
                <a:latin typeface="Tenorite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VLC (Visible Light Communication)</a:t>
            </a:r>
            <a:endParaRPr lang="fr-FR" sz="1800" b="1" dirty="0">
              <a:effectLst/>
              <a:latin typeface="Tenorite" panose="00000500000000000000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aphicFrame>
        <p:nvGraphicFramePr>
          <p:cNvPr id="7" name="Espace réservé du contenu 9">
            <a:extLst>
              <a:ext uri="{FF2B5EF4-FFF2-40B4-BE49-F238E27FC236}">
                <a16:creationId xmlns:a16="http://schemas.microsoft.com/office/drawing/2014/main" id="{C6C64798-659D-BCD4-51BF-F4510FA59DE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13015192"/>
              </p:ext>
            </p:extLst>
          </p:nvPr>
        </p:nvGraphicFramePr>
        <p:xfrm>
          <a:off x="513080" y="6543043"/>
          <a:ext cx="10147572" cy="2641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ZoneTexte 1">
            <a:extLst>
              <a:ext uri="{FF2B5EF4-FFF2-40B4-BE49-F238E27FC236}">
                <a16:creationId xmlns:a16="http://schemas.microsoft.com/office/drawing/2014/main" id="{C9D6EC2E-A9C2-C846-0BE7-72D6C3F1330D}"/>
              </a:ext>
            </a:extLst>
          </p:cNvPr>
          <p:cNvSpPr txBox="1"/>
          <p:nvPr/>
        </p:nvSpPr>
        <p:spPr>
          <a:xfrm>
            <a:off x="4728324" y="1884517"/>
            <a:ext cx="27309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>
                <a:latin typeface="Tenorite" panose="00000500000000000000" pitchFamily="2" charset="0"/>
              </a:rPr>
              <a:t>Indoor Positioning</a:t>
            </a:r>
          </a:p>
        </p:txBody>
      </p:sp>
      <p:pic>
        <p:nvPicPr>
          <p:cNvPr id="1026" name="Picture 2" descr="Plan du musée | Musée de Préhistoire Île-de-France">
            <a:extLst>
              <a:ext uri="{FF2B5EF4-FFF2-40B4-BE49-F238E27FC236}">
                <a16:creationId xmlns:a16="http://schemas.microsoft.com/office/drawing/2014/main" id="{E2358CA2-A89E-414A-9B4F-A3E2F0C419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49" t="21778" r="7072" b="20148"/>
          <a:stretch/>
        </p:blipFill>
        <p:spPr bwMode="auto">
          <a:xfrm>
            <a:off x="6992067" y="3164636"/>
            <a:ext cx="4555499" cy="1935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You Are Here PNG, Vector, PSD, and Clipart With Transparent Background for  Free Download | Pngtree">
            <a:extLst>
              <a:ext uri="{FF2B5EF4-FFF2-40B4-BE49-F238E27FC236}">
                <a16:creationId xmlns:a16="http://schemas.microsoft.com/office/drawing/2014/main" id="{116F143A-D852-04CB-3A49-1481300EA4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4747" y="3484562"/>
            <a:ext cx="911705" cy="911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AA8223EB-0164-0DC4-6AE4-75A1F92B38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378" y="2708872"/>
            <a:ext cx="1318824" cy="845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Bluetooth Logo - Vecteurs et PSD gratuits à télécharger">
            <a:extLst>
              <a:ext uri="{FF2B5EF4-FFF2-40B4-BE49-F238E27FC236}">
                <a16:creationId xmlns:a16="http://schemas.microsoft.com/office/drawing/2014/main" id="{58449740-69F1-9D91-19D4-647B6DC1AE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8629" y="4127487"/>
            <a:ext cx="853353" cy="853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Rfid - Icônes sécurité gratuites">
            <a:extLst>
              <a:ext uri="{FF2B5EF4-FFF2-40B4-BE49-F238E27FC236}">
                <a16:creationId xmlns:a16="http://schemas.microsoft.com/office/drawing/2014/main" id="{492F3157-0E08-8849-754F-F4F535E18B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9936" y="3584446"/>
            <a:ext cx="898693" cy="898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Symbole de l'IR | Vecteurs publiques">
            <a:extLst>
              <a:ext uri="{FF2B5EF4-FFF2-40B4-BE49-F238E27FC236}">
                <a16:creationId xmlns:a16="http://schemas.microsoft.com/office/drawing/2014/main" id="{3B6E1EA2-B3E8-F7B0-33E2-38BB221BF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7591" y="4968148"/>
            <a:ext cx="881896" cy="706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Li-Fi - Wikipedia">
            <a:extLst>
              <a:ext uri="{FF2B5EF4-FFF2-40B4-BE49-F238E27FC236}">
                <a16:creationId xmlns:a16="http://schemas.microsoft.com/office/drawing/2014/main" id="{FEDAA884-1368-75E4-736A-D278F980CD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9500" y="5548280"/>
            <a:ext cx="1471613" cy="871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D05B10F5-A76C-C25B-A3DE-F7C878BE59CE}"/>
              </a:ext>
            </a:extLst>
          </p:cNvPr>
          <p:cNvSpPr txBox="1"/>
          <p:nvPr/>
        </p:nvSpPr>
        <p:spPr>
          <a:xfrm>
            <a:off x="294731" y="5159634"/>
            <a:ext cx="4345119" cy="11182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>
              <a:lnSpc>
                <a:spcPct val="107000"/>
              </a:lnSpc>
              <a:spcBef>
                <a:spcPts val="600"/>
              </a:spcBef>
            </a:pPr>
            <a:r>
              <a:rPr lang="en-US" sz="1800" dirty="0">
                <a:effectLst/>
                <a:latin typeface="Tenorite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Why</a:t>
            </a:r>
            <a:r>
              <a:rPr lang="fr-FR" sz="1800" dirty="0">
                <a:effectLst/>
                <a:latin typeface="Tenorite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dirty="0">
                <a:effectLst/>
                <a:latin typeface="Tenorite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VLC (Visible Light Communication) ?</a:t>
            </a:r>
          </a:p>
          <a:p>
            <a:pPr marL="285750" lvl="0" indent="-285750" algn="just">
              <a:lnSpc>
                <a:spcPct val="107000"/>
              </a:lnSpc>
              <a:spcBef>
                <a:spcPts val="600"/>
              </a:spcBef>
              <a:buFontTx/>
              <a:buChar char="-"/>
            </a:pPr>
            <a:r>
              <a:rPr lang="en-GB" dirty="0">
                <a:latin typeface="Tenorite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Less perturbation </a:t>
            </a:r>
          </a:p>
          <a:p>
            <a:pPr marL="285750" lvl="0" indent="-285750" algn="just">
              <a:lnSpc>
                <a:spcPct val="107000"/>
              </a:lnSpc>
              <a:spcBef>
                <a:spcPts val="600"/>
              </a:spcBef>
              <a:buFontTx/>
              <a:buChar char="-"/>
            </a:pPr>
            <a:r>
              <a:rPr lang="en-US" sz="1800" dirty="0">
                <a:effectLst/>
                <a:latin typeface="Tenorite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No frequency band overload</a:t>
            </a:r>
          </a:p>
        </p:txBody>
      </p:sp>
    </p:spTree>
    <p:extLst>
      <p:ext uri="{BB962C8B-B14F-4D97-AF65-F5344CB8AC3E}">
        <p14:creationId xmlns:p14="http://schemas.microsoft.com/office/powerpoint/2010/main" val="23100796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522B21E-B2B9-4C72-9A71-C87EFD1374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EB7D2A2-F448-44D4-938C-DC84CBCB3B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441258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71AEA07-1E14-44B4-8E55-64EF049CD6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464" y="551962"/>
            <a:ext cx="10999072" cy="461854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3C9F422A-CD0F-8E6C-B9B0-CB9B880F68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788638"/>
            <a:ext cx="9144000" cy="160756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7200" kern="1200">
                <a:solidFill>
                  <a:schemeClr val="tx1"/>
                </a:solidFill>
                <a:latin typeface="Tenorite" panose="00000500000000000000" pitchFamily="2" charset="0"/>
              </a:rPr>
              <a:t>Work done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681ACC9F-C5A7-26FF-DA5F-3EC30047A4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8193" y="3440342"/>
            <a:ext cx="10695611" cy="1607555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en-US" sz="4000" kern="1200">
                <a:solidFill>
                  <a:schemeClr val="tx1"/>
                </a:solidFill>
                <a:latin typeface="Tenorite" panose="00000500000000000000" pitchFamily="2" charset="0"/>
              </a:rPr>
              <a:t>Detection and processing of visible-light signals for indoor navigation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7C8EA93-3210-4C62-99E9-153C275E3A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96464" y="6354708"/>
            <a:ext cx="11000232" cy="0"/>
          </a:xfrm>
          <a:prstGeom prst="line">
            <a:avLst/>
          </a:prstGeom>
          <a:ln w="1016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5F28D69-6B82-E9DA-5545-60599194E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24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221CA08-AE4A-4B75-9BDB-3F364D63817C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  <p:graphicFrame>
        <p:nvGraphicFramePr>
          <p:cNvPr id="2" name="Espace réservé du contenu 9">
            <a:extLst>
              <a:ext uri="{FF2B5EF4-FFF2-40B4-BE49-F238E27FC236}">
                <a16:creationId xmlns:a16="http://schemas.microsoft.com/office/drawing/2014/main" id="{EB878C8A-6723-DC9F-F52E-F7ED28554A1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71541983"/>
              </p:ext>
            </p:extLst>
          </p:nvPr>
        </p:nvGraphicFramePr>
        <p:xfrm>
          <a:off x="513080" y="6543043"/>
          <a:ext cx="10147572" cy="2641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1127634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6CDA21F-E7AF-4C75-8395-33F58D5B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39307772-4AC0-71F0-82EF-E300EC585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09898"/>
            <a:ext cx="9942716" cy="1554480"/>
          </a:xfrm>
        </p:spPr>
        <p:txBody>
          <a:bodyPr anchor="ctr">
            <a:normAutofit/>
          </a:bodyPr>
          <a:lstStyle/>
          <a:p>
            <a:r>
              <a:rPr lang="en-GB" sz="4800">
                <a:latin typeface="Tenorite" panose="00000500000000000000" pitchFamily="2" charset="0"/>
              </a:rPr>
              <a:t>2.1. Experimental setup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C4C8174-E555-8F33-690F-4D4040CC6D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24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221CA08-AE4A-4B75-9BDB-3F364D63817C}" type="slidenum">
              <a:rPr lang="fr-FR" smtClean="0"/>
              <a:pPr>
                <a:spcAft>
                  <a:spcPts val="600"/>
                </a:spcAft>
              </a:pPr>
              <a:t>7</a:t>
            </a:fld>
            <a:endParaRPr lang="fr-FR"/>
          </a:p>
        </p:txBody>
      </p:sp>
      <p:pic>
        <p:nvPicPr>
          <p:cNvPr id="2" name="Image 1" descr="Une image contenant Plafonnier, plafond, éclairage, lampe&#10;&#10;Description générée automatiquement">
            <a:extLst>
              <a:ext uri="{FF2B5EF4-FFF2-40B4-BE49-F238E27FC236}">
                <a16:creationId xmlns:a16="http://schemas.microsoft.com/office/drawing/2014/main" id="{7E620448-1FA1-A270-9719-826BD10E5D4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597" y="2594032"/>
            <a:ext cx="2062475" cy="1537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 2" descr="Une image contenant câble, Appareils électroniques, fils électriques, Appareil électronique&#10;&#10;Description générée automatiquement">
            <a:extLst>
              <a:ext uri="{FF2B5EF4-FFF2-40B4-BE49-F238E27FC236}">
                <a16:creationId xmlns:a16="http://schemas.microsoft.com/office/drawing/2014/main" id="{B31F0A4A-6A0A-C77E-BD42-689A5A32028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207"/>
          <a:stretch/>
        </p:blipFill>
        <p:spPr bwMode="auto">
          <a:xfrm>
            <a:off x="4059374" y="2704014"/>
            <a:ext cx="2208249" cy="2349693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Image 5" descr="Une image contenant texte, intérieur, meubles, table&#10;&#10;Description générée automatiquement">
            <a:extLst>
              <a:ext uri="{FF2B5EF4-FFF2-40B4-BE49-F238E27FC236}">
                <a16:creationId xmlns:a16="http://schemas.microsoft.com/office/drawing/2014/main" id="{0446B499-AD4C-7EF6-D842-CEBD55E7BAD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31" y="4220035"/>
            <a:ext cx="2905755" cy="2179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age 6" descr="Une image contenant texte, conception, illustration&#10;&#10;Description générée automatiquement">
            <a:extLst>
              <a:ext uri="{FF2B5EF4-FFF2-40B4-BE49-F238E27FC236}">
                <a16:creationId xmlns:a16="http://schemas.microsoft.com/office/drawing/2014/main" id="{A496E98C-B8A0-FA31-8E49-4D2B98CCC50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8662" y="2723345"/>
            <a:ext cx="4298904" cy="3546692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9CEE21B6-BF86-7045-31D0-B1844B15F99A}"/>
              </a:ext>
            </a:extLst>
          </p:cNvPr>
          <p:cNvSpPr txBox="1"/>
          <p:nvPr/>
        </p:nvSpPr>
        <p:spPr>
          <a:xfrm>
            <a:off x="5456518" y="5215148"/>
            <a:ext cx="1381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>
                <a:latin typeface="Tenorite" panose="00000500000000000000" pitchFamily="2" charset="0"/>
              </a:rPr>
              <a:t>Photodiode</a:t>
            </a:r>
          </a:p>
        </p:txBody>
      </p:sp>
      <p:cxnSp>
        <p:nvCxnSpPr>
          <p:cNvPr id="19" name="Connecteur droit avec flèche 18">
            <a:extLst>
              <a:ext uri="{FF2B5EF4-FFF2-40B4-BE49-F238E27FC236}">
                <a16:creationId xmlns:a16="http://schemas.microsoft.com/office/drawing/2014/main" id="{45CB6942-6EFB-C5D9-B525-C74CBB40AA0C}"/>
              </a:ext>
            </a:extLst>
          </p:cNvPr>
          <p:cNvCxnSpPr>
            <a:cxnSpLocks/>
            <a:stCxn id="8" idx="0"/>
          </p:cNvCxnSpPr>
          <p:nvPr/>
        </p:nvCxnSpPr>
        <p:spPr>
          <a:xfrm flipH="1" flipV="1">
            <a:off x="5374640" y="3795984"/>
            <a:ext cx="772459" cy="1419164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ZoneTexte 20">
            <a:extLst>
              <a:ext uri="{FF2B5EF4-FFF2-40B4-BE49-F238E27FC236}">
                <a16:creationId xmlns:a16="http://schemas.microsoft.com/office/drawing/2014/main" id="{74D37A79-D1D7-5268-C3B7-BE275CA79E69}"/>
              </a:ext>
            </a:extLst>
          </p:cNvPr>
          <p:cNvSpPr txBox="1"/>
          <p:nvPr/>
        </p:nvSpPr>
        <p:spPr>
          <a:xfrm>
            <a:off x="2885440" y="2704014"/>
            <a:ext cx="9810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err="1">
                <a:latin typeface="Tenorite" panose="00000500000000000000" pitchFamily="2" charset="0"/>
              </a:rPr>
              <a:t>Lamps</a:t>
            </a:r>
            <a:r>
              <a:rPr lang="fr-FR">
                <a:latin typeface="Tenorite" panose="00000500000000000000" pitchFamily="2" charset="0"/>
              </a:rPr>
              <a:t> LED</a:t>
            </a:r>
          </a:p>
        </p:txBody>
      </p:sp>
      <p:cxnSp>
        <p:nvCxnSpPr>
          <p:cNvPr id="23" name="Connecteur droit avec flèche 22">
            <a:extLst>
              <a:ext uri="{FF2B5EF4-FFF2-40B4-BE49-F238E27FC236}">
                <a16:creationId xmlns:a16="http://schemas.microsoft.com/office/drawing/2014/main" id="{ABA9C73D-7D14-C199-E955-9E4259639F40}"/>
              </a:ext>
            </a:extLst>
          </p:cNvPr>
          <p:cNvCxnSpPr>
            <a:cxnSpLocks/>
            <a:stCxn id="21" idx="1"/>
          </p:cNvCxnSpPr>
          <p:nvPr/>
        </p:nvCxnSpPr>
        <p:spPr>
          <a:xfrm flipH="1">
            <a:off x="2387600" y="3027180"/>
            <a:ext cx="497840" cy="323165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3">
            <a:extLst>
              <a:ext uri="{FF2B5EF4-FFF2-40B4-BE49-F238E27FC236}">
                <a16:creationId xmlns:a16="http://schemas.microsoft.com/office/drawing/2014/main" id="{BE692574-D31D-8F6D-51D7-2CAEF814A4F3}"/>
              </a:ext>
            </a:extLst>
          </p:cNvPr>
          <p:cNvSpPr txBox="1"/>
          <p:nvPr/>
        </p:nvSpPr>
        <p:spPr>
          <a:xfrm>
            <a:off x="4236720" y="5709920"/>
            <a:ext cx="2208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>
                <a:latin typeface="Tenorite" panose="00000500000000000000" pitchFamily="2" charset="0"/>
              </a:rPr>
              <a:t>Setup as a </a:t>
            </a:r>
            <a:r>
              <a:rPr lang="fr-FR" err="1">
                <a:latin typeface="Tenorite" panose="00000500000000000000" pitchFamily="2" charset="0"/>
              </a:rPr>
              <a:t>whole</a:t>
            </a:r>
            <a:endParaRPr lang="fr-FR">
              <a:latin typeface="Tenorite" panose="00000500000000000000" pitchFamily="2" charset="0"/>
            </a:endParaRPr>
          </a:p>
        </p:txBody>
      </p:sp>
      <p:cxnSp>
        <p:nvCxnSpPr>
          <p:cNvPr id="27" name="Connecteur droit avec flèche 26">
            <a:extLst>
              <a:ext uri="{FF2B5EF4-FFF2-40B4-BE49-F238E27FC236}">
                <a16:creationId xmlns:a16="http://schemas.microsoft.com/office/drawing/2014/main" id="{7A5BDEF3-68E3-A3F3-13D1-652016E0E083}"/>
              </a:ext>
            </a:extLst>
          </p:cNvPr>
          <p:cNvCxnSpPr>
            <a:cxnSpLocks/>
            <a:stCxn id="24" idx="1"/>
          </p:cNvCxnSpPr>
          <p:nvPr/>
        </p:nvCxnSpPr>
        <p:spPr>
          <a:xfrm flipH="1">
            <a:off x="2885440" y="5894586"/>
            <a:ext cx="1351280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17" name="Espace réservé du contenu 9">
            <a:extLst>
              <a:ext uri="{FF2B5EF4-FFF2-40B4-BE49-F238E27FC236}">
                <a16:creationId xmlns:a16="http://schemas.microsoft.com/office/drawing/2014/main" id="{1DA561F4-D49D-1922-4B57-BA15881E326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28194894"/>
              </p:ext>
            </p:extLst>
          </p:nvPr>
        </p:nvGraphicFramePr>
        <p:xfrm>
          <a:off x="513080" y="6543043"/>
          <a:ext cx="10147572" cy="2641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12767018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6CDA21F-E7AF-4C75-8395-33F58D5B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 8" descr="ABX00030 | Modulo Nano 33 BLE Arduino | RS">
            <a:extLst>
              <a:ext uri="{FF2B5EF4-FFF2-40B4-BE49-F238E27FC236}">
                <a16:creationId xmlns:a16="http://schemas.microsoft.com/office/drawing/2014/main" id="{F027A2E9-295D-1DF6-E8A2-AC50421CD16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14" t="22163" r="15557" b="22163"/>
          <a:stretch/>
        </p:blipFill>
        <p:spPr bwMode="auto">
          <a:xfrm>
            <a:off x="2307467" y="5544216"/>
            <a:ext cx="2007891" cy="90150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39307772-4AC0-71F0-82EF-E300EC585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09898"/>
            <a:ext cx="9942716" cy="1554480"/>
          </a:xfrm>
        </p:spPr>
        <p:txBody>
          <a:bodyPr anchor="ctr">
            <a:normAutofit/>
          </a:bodyPr>
          <a:lstStyle/>
          <a:p>
            <a:r>
              <a:rPr lang="en-GB" sz="4800">
                <a:latin typeface="Tenorite" panose="00000500000000000000" pitchFamily="2" charset="0"/>
              </a:rPr>
              <a:t>2.2. Choice of board</a:t>
            </a:r>
          </a:p>
        </p:txBody>
      </p:sp>
      <p:graphicFrame>
        <p:nvGraphicFramePr>
          <p:cNvPr id="10" name="Espace réservé du contenu 9">
            <a:extLst>
              <a:ext uri="{FF2B5EF4-FFF2-40B4-BE49-F238E27FC236}">
                <a16:creationId xmlns:a16="http://schemas.microsoft.com/office/drawing/2014/main" id="{0B612E89-E613-FBDE-584C-C7F2DB0C2E6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49810822"/>
              </p:ext>
            </p:extLst>
          </p:nvPr>
        </p:nvGraphicFramePr>
        <p:xfrm>
          <a:off x="513080" y="6543043"/>
          <a:ext cx="10147572" cy="2641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C4C8174-E555-8F33-690F-4D4040CC6D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24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221CA08-AE4A-4B75-9BDB-3F364D63817C}" type="slidenum">
              <a:rPr lang="fr-FR" smtClean="0"/>
              <a:pPr>
                <a:spcAft>
                  <a:spcPts val="600"/>
                </a:spcAft>
              </a:pPr>
              <a:t>8</a:t>
            </a:fld>
            <a:endParaRPr lang="fr-FR"/>
          </a:p>
        </p:txBody>
      </p:sp>
      <p:graphicFrame>
        <p:nvGraphicFramePr>
          <p:cNvPr id="3" name="Tableau 2">
            <a:extLst>
              <a:ext uri="{FF2B5EF4-FFF2-40B4-BE49-F238E27FC236}">
                <a16:creationId xmlns:a16="http://schemas.microsoft.com/office/drawing/2014/main" id="{36DDA1A4-2B08-975E-CB07-AA5A9B1F19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6082666"/>
              </p:ext>
            </p:extLst>
          </p:nvPr>
        </p:nvGraphicFramePr>
        <p:xfrm>
          <a:off x="4377464" y="3035497"/>
          <a:ext cx="7170102" cy="2922388"/>
        </p:xfrm>
        <a:graphic>
          <a:graphicData uri="http://schemas.openxmlformats.org/drawingml/2006/table">
            <a:tbl>
              <a:tblPr firstRow="1" firstCol="1" bandRow="1"/>
              <a:tblGrid>
                <a:gridCol w="2484333">
                  <a:extLst>
                    <a:ext uri="{9D8B030D-6E8A-4147-A177-3AD203B41FA5}">
                      <a16:colId xmlns:a16="http://schemas.microsoft.com/office/drawing/2014/main" val="3353452687"/>
                    </a:ext>
                  </a:extLst>
                </a:gridCol>
                <a:gridCol w="2093592">
                  <a:extLst>
                    <a:ext uri="{9D8B030D-6E8A-4147-A177-3AD203B41FA5}">
                      <a16:colId xmlns:a16="http://schemas.microsoft.com/office/drawing/2014/main" val="1610433400"/>
                    </a:ext>
                  </a:extLst>
                </a:gridCol>
                <a:gridCol w="876823">
                  <a:extLst>
                    <a:ext uri="{9D8B030D-6E8A-4147-A177-3AD203B41FA5}">
                      <a16:colId xmlns:a16="http://schemas.microsoft.com/office/drawing/2014/main" val="2650549512"/>
                    </a:ext>
                  </a:extLst>
                </a:gridCol>
                <a:gridCol w="790860">
                  <a:extLst>
                    <a:ext uri="{9D8B030D-6E8A-4147-A177-3AD203B41FA5}">
                      <a16:colId xmlns:a16="http://schemas.microsoft.com/office/drawing/2014/main" val="4236753798"/>
                    </a:ext>
                  </a:extLst>
                </a:gridCol>
                <a:gridCol w="924494">
                  <a:extLst>
                    <a:ext uri="{9D8B030D-6E8A-4147-A177-3AD203B41FA5}">
                      <a16:colId xmlns:a16="http://schemas.microsoft.com/office/drawing/2014/main" val="730763781"/>
                    </a:ext>
                  </a:extLst>
                </a:gridCol>
              </a:tblGrid>
              <a:tr h="227326"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fr-FR" sz="1600" b="1" kern="100">
                          <a:solidFill>
                            <a:srgbClr val="FFFFFF"/>
                          </a:solidFill>
                          <a:effectLst/>
                          <a:latin typeface="Tenorite" panose="00000500000000000000" pitchFamily="2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Name</a:t>
                      </a:r>
                      <a:endParaRPr lang="fr-FR" sz="1600" kern="100">
                        <a:effectLst/>
                        <a:latin typeface="Tenorite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fr-FR" sz="1600" b="1" kern="100">
                          <a:solidFill>
                            <a:srgbClr val="FFFFFF"/>
                          </a:solidFill>
                          <a:effectLst/>
                          <a:latin typeface="Tenorite" panose="00000500000000000000" pitchFamily="2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Chip</a:t>
                      </a:r>
                      <a:endParaRPr lang="fr-FR" sz="1600" kern="100">
                        <a:effectLst/>
                        <a:latin typeface="Tenorite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fr-FR" sz="1600" b="1" kern="100">
                          <a:solidFill>
                            <a:srgbClr val="FFFFFF"/>
                          </a:solidFill>
                          <a:effectLst/>
                          <a:latin typeface="Tenorite" panose="00000500000000000000" pitchFamily="2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Memory</a:t>
                      </a:r>
                      <a:endParaRPr lang="fr-FR" sz="1600" kern="100">
                        <a:effectLst/>
                        <a:latin typeface="Tenorite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fr-FR" sz="1600" b="1" kern="100">
                          <a:solidFill>
                            <a:srgbClr val="FFFFFF"/>
                          </a:solidFill>
                          <a:effectLst/>
                          <a:latin typeface="Tenorite" panose="00000500000000000000" pitchFamily="2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Clock</a:t>
                      </a:r>
                      <a:endParaRPr lang="fr-FR" sz="1600" kern="100">
                        <a:effectLst/>
                        <a:latin typeface="Tenorite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6429011"/>
                  </a:ext>
                </a:extLst>
              </a:tr>
              <a:tr h="227326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fr-FR" sz="1600" b="1" kern="100">
                          <a:solidFill>
                            <a:srgbClr val="FFFFFF"/>
                          </a:solidFill>
                          <a:effectLst/>
                          <a:latin typeface="Tenorite" panose="00000500000000000000" pitchFamily="2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FLASH</a:t>
                      </a:r>
                      <a:endParaRPr lang="fr-FR" sz="1600" kern="100">
                        <a:effectLst/>
                        <a:latin typeface="Tenorite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fr-FR" sz="1600" b="1" kern="100">
                          <a:solidFill>
                            <a:srgbClr val="FFFFFF"/>
                          </a:solidFill>
                          <a:effectLst/>
                          <a:latin typeface="Tenorite" panose="00000500000000000000" pitchFamily="2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SRAM</a:t>
                      </a:r>
                      <a:endParaRPr lang="fr-FR" sz="1600" kern="100">
                        <a:effectLst/>
                        <a:latin typeface="Tenorite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9659209"/>
                  </a:ext>
                </a:extLst>
              </a:tr>
              <a:tr h="29983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fr-FR" sz="1600" b="1" kern="100">
                          <a:effectLst/>
                          <a:latin typeface="Tenorite" panose="00000500000000000000" pitchFamily="2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Arduino UNO</a:t>
                      </a:r>
                      <a:endParaRPr lang="fr-FR" sz="1600" kern="100">
                        <a:effectLst/>
                        <a:latin typeface="Tenorite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fr-FR" sz="1600" kern="100">
                          <a:effectLst/>
                          <a:latin typeface="Tenorite" panose="00000500000000000000" pitchFamily="2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ATmega328P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fr-FR" sz="1600" kern="100">
                          <a:effectLst/>
                          <a:latin typeface="Tenorite" panose="00000500000000000000" pitchFamily="2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32 KB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fr-FR" sz="1600" kern="100">
                          <a:effectLst/>
                          <a:latin typeface="Tenorite" panose="00000500000000000000" pitchFamily="2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 KB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fr-FR" sz="1600" kern="100">
                          <a:effectLst/>
                          <a:latin typeface="Tenorite" panose="00000500000000000000" pitchFamily="2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16 MHz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0381712"/>
                  </a:ext>
                </a:extLst>
              </a:tr>
              <a:tr h="70968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fr-FR" sz="1600" b="1" kern="100">
                          <a:solidFill>
                            <a:srgbClr val="000000"/>
                          </a:solidFill>
                          <a:effectLst/>
                          <a:latin typeface="Tenorite" panose="00000500000000000000" pitchFamily="2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Arduino Nano RP2040 connect</a:t>
                      </a:r>
                      <a:endParaRPr lang="fr-FR" sz="1600" kern="100">
                        <a:effectLst/>
                        <a:latin typeface="Tenorite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GB" sz="1600" kern="100">
                          <a:solidFill>
                            <a:srgbClr val="000000"/>
                          </a:solidFill>
                          <a:effectLst/>
                          <a:latin typeface="Tenorite" panose="00000500000000000000" pitchFamily="2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RP2040, DUAL CORE ARM CORTEX M0+</a:t>
                      </a:r>
                      <a:endParaRPr lang="fr-FR" sz="1600" kern="100">
                        <a:effectLst/>
                        <a:latin typeface="Tenorite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GB" sz="1600" kern="100">
                          <a:solidFill>
                            <a:srgbClr val="000000"/>
                          </a:solidFill>
                          <a:effectLst/>
                          <a:latin typeface="Tenorite" panose="00000500000000000000" pitchFamily="2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16 MB</a:t>
                      </a:r>
                      <a:endParaRPr lang="fr-FR" sz="1600" kern="100">
                        <a:effectLst/>
                        <a:latin typeface="Tenorite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GB" sz="1600" kern="100">
                          <a:solidFill>
                            <a:srgbClr val="000000"/>
                          </a:solidFill>
                          <a:effectLst/>
                          <a:latin typeface="Tenorite" panose="00000500000000000000" pitchFamily="2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264 KB</a:t>
                      </a:r>
                      <a:endParaRPr lang="fr-FR" sz="1600" kern="100">
                        <a:effectLst/>
                        <a:latin typeface="Tenorite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GB" sz="1600" kern="100">
                          <a:solidFill>
                            <a:srgbClr val="000000"/>
                          </a:solidFill>
                          <a:effectLst/>
                          <a:latin typeface="Tenorite" panose="00000500000000000000" pitchFamily="2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133 MHz</a:t>
                      </a:r>
                      <a:endParaRPr lang="fr-FR" sz="1600" kern="100">
                        <a:effectLst/>
                        <a:latin typeface="Tenorite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1390378"/>
                  </a:ext>
                </a:extLst>
              </a:tr>
              <a:tr h="95250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fr-FR" sz="1600" b="1" kern="100">
                          <a:effectLst/>
                          <a:latin typeface="Tenorite" panose="00000500000000000000" pitchFamily="2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Arduino MKR WiFi 1010</a:t>
                      </a:r>
                      <a:endParaRPr lang="fr-FR" sz="1600" kern="100">
                        <a:effectLst/>
                        <a:latin typeface="Tenorite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GB" sz="1600" kern="100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SAMD21 Cortex®-M0+ 32bit low power ARM® MCU</a:t>
                      </a:r>
                      <a:endParaRPr lang="fr-FR" sz="1600" kern="100">
                        <a:effectLst/>
                        <a:latin typeface="Tenorite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GB" sz="1600" kern="100">
                          <a:effectLst/>
                          <a:latin typeface="Tenorite" panose="00000500000000000000" pitchFamily="2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256 KB</a:t>
                      </a:r>
                      <a:endParaRPr lang="fr-FR" sz="1600" kern="100">
                        <a:effectLst/>
                        <a:latin typeface="Tenorite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GB" sz="1600" kern="100">
                          <a:effectLst/>
                          <a:latin typeface="Tenorite" panose="00000500000000000000" pitchFamily="2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32 KB</a:t>
                      </a:r>
                      <a:endParaRPr lang="fr-FR" sz="1600" kern="100">
                        <a:effectLst/>
                        <a:latin typeface="Tenorite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GB" sz="1600" kern="100">
                          <a:effectLst/>
                          <a:latin typeface="Tenorite" panose="00000500000000000000" pitchFamily="2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48 MHz</a:t>
                      </a:r>
                      <a:endParaRPr lang="fr-FR" sz="1600" kern="100">
                        <a:effectLst/>
                        <a:latin typeface="Tenorite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0372819"/>
                  </a:ext>
                </a:extLst>
              </a:tr>
              <a:tr h="46850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fr-FR" sz="1600" b="1" kern="100">
                          <a:solidFill>
                            <a:srgbClr val="000000"/>
                          </a:solidFill>
                          <a:effectLst/>
                          <a:latin typeface="Tenorite" panose="00000500000000000000" pitchFamily="2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Arduino Nano 33 BLE</a:t>
                      </a:r>
                      <a:endParaRPr lang="fr-FR" sz="1600" kern="100">
                        <a:effectLst/>
                        <a:latin typeface="Tenorite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fr-FR" sz="1600" kern="100">
                          <a:solidFill>
                            <a:srgbClr val="000000"/>
                          </a:solidFill>
                          <a:effectLst/>
                          <a:latin typeface="Tenorite" panose="00000500000000000000" pitchFamily="2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nRF52840</a:t>
                      </a:r>
                      <a:endParaRPr lang="fr-FR" sz="1600" kern="100">
                        <a:effectLst/>
                        <a:latin typeface="Tenorite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fr-FR" sz="1600" kern="100">
                          <a:solidFill>
                            <a:srgbClr val="000000"/>
                          </a:solidFill>
                          <a:effectLst/>
                          <a:latin typeface="Tenorite" panose="00000500000000000000" pitchFamily="2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 MB</a:t>
                      </a:r>
                      <a:endParaRPr lang="fr-FR" sz="1600" kern="100">
                        <a:effectLst/>
                        <a:latin typeface="Tenorite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fr-FR" sz="1600" kern="100">
                          <a:solidFill>
                            <a:srgbClr val="000000"/>
                          </a:solidFill>
                          <a:effectLst/>
                          <a:latin typeface="Tenorite" panose="00000500000000000000" pitchFamily="2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256 KB</a:t>
                      </a:r>
                      <a:endParaRPr lang="fr-FR" sz="1600" kern="100">
                        <a:effectLst/>
                        <a:latin typeface="Tenorite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fr-FR" sz="1600" kern="100">
                          <a:solidFill>
                            <a:srgbClr val="000000"/>
                          </a:solidFill>
                          <a:effectLst/>
                          <a:latin typeface="Tenorite" panose="00000500000000000000" pitchFamily="2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64 MHz</a:t>
                      </a:r>
                      <a:endParaRPr lang="fr-FR" sz="1600" kern="100">
                        <a:effectLst/>
                        <a:latin typeface="Tenorite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39598"/>
                  </a:ext>
                </a:extLst>
              </a:tr>
            </a:tbl>
          </a:graphicData>
        </a:graphic>
      </p:graphicFrame>
      <p:pic>
        <p:nvPicPr>
          <p:cNvPr id="6" name="Image 5" descr="Une image contenant Appareils électroniques, Composant électronique, Composant de circuit, circuit&#10;&#10;Description générée automatiquement">
            <a:extLst>
              <a:ext uri="{FF2B5EF4-FFF2-40B4-BE49-F238E27FC236}">
                <a16:creationId xmlns:a16="http://schemas.microsoft.com/office/drawing/2014/main" id="{0D710C9C-97C3-C6FD-BC2E-7DF22E0913EE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124" y="2850633"/>
            <a:ext cx="1564530" cy="1141731"/>
          </a:xfrm>
          <a:prstGeom prst="rect">
            <a:avLst/>
          </a:prstGeom>
          <a:noFill/>
        </p:spPr>
      </p:pic>
      <p:pic>
        <p:nvPicPr>
          <p:cNvPr id="7" name="Image 6" descr="Arduino Nano RP2040 Connect - OKdo">
            <a:extLst>
              <a:ext uri="{FF2B5EF4-FFF2-40B4-BE49-F238E27FC236}">
                <a16:creationId xmlns:a16="http://schemas.microsoft.com/office/drawing/2014/main" id="{8D0002CA-A48E-57A0-0F89-B98066827362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460" b="22143"/>
          <a:stretch/>
        </p:blipFill>
        <p:spPr bwMode="auto">
          <a:xfrm>
            <a:off x="2110270" y="3644935"/>
            <a:ext cx="2205088" cy="96630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Image 7" descr="Arduino MKR WiFi 1010 — Arduino Official Store">
            <a:extLst>
              <a:ext uri="{FF2B5EF4-FFF2-40B4-BE49-F238E27FC236}">
                <a16:creationId xmlns:a16="http://schemas.microsoft.com/office/drawing/2014/main" id="{B7F1816F-4168-5C6E-B74C-65A652486850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57" b="21210"/>
          <a:stretch/>
        </p:blipFill>
        <p:spPr bwMode="auto">
          <a:xfrm>
            <a:off x="240154" y="4562216"/>
            <a:ext cx="2412936" cy="103102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0096728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6CDA21F-E7AF-4C75-8395-33F58D5B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39307772-4AC0-71F0-82EF-E300EC585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09898"/>
            <a:ext cx="9942716" cy="1554480"/>
          </a:xfrm>
        </p:spPr>
        <p:txBody>
          <a:bodyPr anchor="ctr">
            <a:normAutofit/>
          </a:bodyPr>
          <a:lstStyle/>
          <a:p>
            <a:r>
              <a:rPr lang="en-GB" sz="4800">
                <a:latin typeface="Tenorite" panose="00000500000000000000" pitchFamily="2" charset="0"/>
              </a:rPr>
              <a:t>2.3. Lamp differentiation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C4C8174-E555-8F33-690F-4D4040CC6D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24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221CA08-AE4A-4B75-9BDB-3F364D63817C}" type="slidenum">
              <a:rPr lang="fr-FR" smtClean="0"/>
              <a:pPr>
                <a:spcAft>
                  <a:spcPts val="600"/>
                </a:spcAft>
              </a:pPr>
              <a:t>9</a:t>
            </a:fld>
            <a:endParaRPr lang="fr-FR"/>
          </a:p>
        </p:txBody>
      </p:sp>
      <p:pic>
        <p:nvPicPr>
          <p:cNvPr id="2" name="Image 1" descr="Une image contenant ligne, Tracé, diagramme, écriture manuscrite&#10;&#10;Description générée automatiquement">
            <a:extLst>
              <a:ext uri="{FF2B5EF4-FFF2-40B4-BE49-F238E27FC236}">
                <a16:creationId xmlns:a16="http://schemas.microsoft.com/office/drawing/2014/main" id="{E3370B4A-B510-3767-CC67-BC41642D92B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670" y="3470531"/>
            <a:ext cx="5760720" cy="2946400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00CE4DAD-66F6-5F22-004C-7BF704BF21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8659" y="3969800"/>
            <a:ext cx="4868907" cy="2457291"/>
          </a:xfrm>
          <a:prstGeom prst="rect">
            <a:avLst/>
          </a:prstGeom>
        </p:spPr>
      </p:pic>
      <p:pic>
        <p:nvPicPr>
          <p:cNvPr id="6" name="Image 5" descr="Une image contenant texte, Police, capture d’écran&#10;&#10;Description générée automatiquement">
            <a:extLst>
              <a:ext uri="{FF2B5EF4-FFF2-40B4-BE49-F238E27FC236}">
                <a16:creationId xmlns:a16="http://schemas.microsoft.com/office/drawing/2014/main" id="{9413DBC3-438B-F3A2-E70B-2328842343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98313" y="1866159"/>
            <a:ext cx="6849253" cy="1201218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95B23E06-7FCA-02B4-0AA9-8873B738F9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9261" y="3045845"/>
            <a:ext cx="3877973" cy="301329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14394BFC-6D8C-F3B4-A153-C07294919A50}"/>
              </a:ext>
            </a:extLst>
          </p:cNvPr>
          <p:cNvSpPr txBox="1"/>
          <p:nvPr/>
        </p:nvSpPr>
        <p:spPr>
          <a:xfrm>
            <a:off x="640079" y="2098275"/>
            <a:ext cx="4127155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800" kern="0" err="1">
                <a:effectLst/>
                <a:latin typeface="Tenorite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ADCInput</a:t>
            </a:r>
            <a:r>
              <a:rPr lang="en-GB" sz="1800" kern="0">
                <a:effectLst/>
                <a:latin typeface="Tenorite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library </a:t>
            </a:r>
          </a:p>
          <a:p>
            <a:r>
              <a:rPr lang="en-GB" sz="1800" kern="0">
                <a:effectLst/>
                <a:latin typeface="Tenorite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from the board package Raspberry PI Pico/RP2040 by Earle F. </a:t>
            </a:r>
            <a:r>
              <a:rPr lang="en-GB" sz="1800" kern="0" err="1">
                <a:effectLst/>
                <a:latin typeface="Tenorite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Philhower</a:t>
            </a:r>
            <a:endParaRPr lang="fr-FR"/>
          </a:p>
        </p:txBody>
      </p:sp>
      <p:cxnSp>
        <p:nvCxnSpPr>
          <p:cNvPr id="19" name="Connecteur droit avec flèche 18">
            <a:extLst>
              <a:ext uri="{FF2B5EF4-FFF2-40B4-BE49-F238E27FC236}">
                <a16:creationId xmlns:a16="http://schemas.microsoft.com/office/drawing/2014/main" id="{1284B201-3C38-CF42-6231-B5CCC12B13AB}"/>
              </a:ext>
            </a:extLst>
          </p:cNvPr>
          <p:cNvCxnSpPr>
            <a:cxnSpLocks/>
          </p:cNvCxnSpPr>
          <p:nvPr/>
        </p:nvCxnSpPr>
        <p:spPr>
          <a:xfrm flipH="1">
            <a:off x="2214880" y="4084320"/>
            <a:ext cx="44637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88736941-0367-C8B7-B1E7-7E0C56D07780}"/>
              </a:ext>
            </a:extLst>
          </p:cNvPr>
          <p:cNvCxnSpPr>
            <a:cxnSpLocks/>
          </p:cNvCxnSpPr>
          <p:nvPr/>
        </p:nvCxnSpPr>
        <p:spPr>
          <a:xfrm flipH="1">
            <a:off x="4053840" y="4297680"/>
            <a:ext cx="262481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Connecteur : en angle 27">
            <a:extLst>
              <a:ext uri="{FF2B5EF4-FFF2-40B4-BE49-F238E27FC236}">
                <a16:creationId xmlns:a16="http://schemas.microsoft.com/office/drawing/2014/main" id="{5497B749-C3B6-B139-29A7-CFCB40DCD9E3}"/>
              </a:ext>
            </a:extLst>
          </p:cNvPr>
          <p:cNvCxnSpPr>
            <a:cxnSpLocks/>
            <a:stCxn id="29" idx="1"/>
          </p:cNvCxnSpPr>
          <p:nvPr/>
        </p:nvCxnSpPr>
        <p:spPr>
          <a:xfrm rot="10800000" flipV="1">
            <a:off x="4846321" y="3638853"/>
            <a:ext cx="1696949" cy="1141898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ZoneTexte 28">
            <a:extLst>
              <a:ext uri="{FF2B5EF4-FFF2-40B4-BE49-F238E27FC236}">
                <a16:creationId xmlns:a16="http://schemas.microsoft.com/office/drawing/2014/main" id="{1AE2842F-3BA6-C5A1-B526-EB6C53B9FF71}"/>
              </a:ext>
            </a:extLst>
          </p:cNvPr>
          <p:cNvSpPr txBox="1"/>
          <p:nvPr/>
        </p:nvSpPr>
        <p:spPr>
          <a:xfrm>
            <a:off x="6543269" y="3469576"/>
            <a:ext cx="56487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latin typeface="Tenorite" panose="00000500000000000000" pitchFamily="2" charset="0"/>
              </a:rPr>
              <a:t>Harmonic of peak 1 = 3 times the frequency of this peak. </a:t>
            </a:r>
            <a:endParaRPr lang="fr-FR" sz="1600">
              <a:latin typeface="Tenorite" panose="00000500000000000000" pitchFamily="2" charset="0"/>
            </a:endParaRPr>
          </a:p>
        </p:txBody>
      </p:sp>
      <p:graphicFrame>
        <p:nvGraphicFramePr>
          <p:cNvPr id="22" name="Espace réservé du contenu 9">
            <a:extLst>
              <a:ext uri="{FF2B5EF4-FFF2-40B4-BE49-F238E27FC236}">
                <a16:creationId xmlns:a16="http://schemas.microsoft.com/office/drawing/2014/main" id="{2DE98285-C443-0349-EC07-4F5EDAAB305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01922738"/>
              </p:ext>
            </p:extLst>
          </p:nvPr>
        </p:nvGraphicFramePr>
        <p:xfrm>
          <a:off x="513080" y="6543043"/>
          <a:ext cx="10147572" cy="2641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322471852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1047</Words>
  <Application>Microsoft Office PowerPoint</Application>
  <PresentationFormat>Grand écran</PresentationFormat>
  <Paragraphs>270</Paragraphs>
  <Slides>26</Slides>
  <Notes>17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26</vt:i4>
      </vt:variant>
    </vt:vector>
  </HeadingPairs>
  <TitlesOfParts>
    <vt:vector size="32" baseType="lpstr">
      <vt:lpstr>Calibri</vt:lpstr>
      <vt:lpstr>Open Sans</vt:lpstr>
      <vt:lpstr>Arial</vt:lpstr>
      <vt:lpstr>Tenorite</vt:lpstr>
      <vt:lpstr>Calibri Light</vt:lpstr>
      <vt:lpstr>Thème Office</vt:lpstr>
      <vt:lpstr>Detection and processing of visible-light signals for indoor navigation</vt:lpstr>
      <vt:lpstr>Overview</vt:lpstr>
      <vt:lpstr>Introduction</vt:lpstr>
      <vt:lpstr>1.1. Presentation of the internship location</vt:lpstr>
      <vt:lpstr>1.2. Background</vt:lpstr>
      <vt:lpstr>Work done</vt:lpstr>
      <vt:lpstr>2.1. Experimental setup</vt:lpstr>
      <vt:lpstr>2.2. Choice of board</vt:lpstr>
      <vt:lpstr>2.3. Lamp differentiation</vt:lpstr>
      <vt:lpstr>2.3. Lamp differentiation</vt:lpstr>
      <vt:lpstr>2.3. Lamp differentiation</vt:lpstr>
      <vt:lpstr>2.4. Code improvement and testing</vt:lpstr>
      <vt:lpstr>2.4. Code improvement and testing</vt:lpstr>
      <vt:lpstr>2.4. Code improvement and testing</vt:lpstr>
      <vt:lpstr>2.4. Code improvement and testing</vt:lpstr>
      <vt:lpstr>2.4. Code improvement and testing</vt:lpstr>
      <vt:lpstr>2.5. XY position</vt:lpstr>
      <vt:lpstr>2.5. XY position</vt:lpstr>
      <vt:lpstr>2.6. System errors and limitations</vt:lpstr>
      <vt:lpstr>2.6. System errors and limitations</vt:lpstr>
      <vt:lpstr>Conclusion</vt:lpstr>
      <vt:lpstr>Thanks for your attention</vt:lpstr>
      <vt:lpstr>Annexes</vt:lpstr>
      <vt:lpstr>Scuola Superiore Sant’Anna</vt:lpstr>
      <vt:lpstr>Schematic of the project</vt:lpstr>
      <vt:lpstr>Maps of the TeCIP institute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Louis FOUCHER</dc:creator>
  <cp:lastModifiedBy>Louis FOUCHER</cp:lastModifiedBy>
  <cp:revision>1</cp:revision>
  <dcterms:created xsi:type="dcterms:W3CDTF">2021-06-21T11:18:23Z</dcterms:created>
  <dcterms:modified xsi:type="dcterms:W3CDTF">2023-08-31T10:17:46Z</dcterms:modified>
</cp:coreProperties>
</file>